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F2D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074F14-3A1B-4DE3-A749-1E9E047482CC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FC82532-2823-46E3-8004-D255AD5EE140}">
      <dgm:prSet phldrT="[Text]"/>
      <dgm:spPr/>
      <dgm:t>
        <a:bodyPr/>
        <a:lstStyle/>
        <a:p>
          <a:r>
            <a:rPr lang="en-US" dirty="0" smtClean="0">
              <a:latin typeface="Kruti Dev 040" pitchFamily="2" charset="0"/>
            </a:rPr>
            <a:t>Hkwrye~</a:t>
          </a:r>
          <a:endParaRPr lang="en-US" dirty="0">
            <a:latin typeface="Kruti Dev 040" pitchFamily="2" charset="0"/>
          </a:endParaRPr>
        </a:p>
      </dgm:t>
    </dgm:pt>
    <dgm:pt modelId="{C75439E4-1502-4372-A41B-359BCF03FCAB}" type="parTrans" cxnId="{79123377-65E8-4B80-8E9D-D0C48CEA253D}">
      <dgm:prSet/>
      <dgm:spPr/>
      <dgm:t>
        <a:bodyPr/>
        <a:lstStyle/>
        <a:p>
          <a:endParaRPr lang="en-US"/>
        </a:p>
      </dgm:t>
    </dgm:pt>
    <dgm:pt modelId="{D3F9BF62-78BF-4C61-A125-1117B093719B}" type="sibTrans" cxnId="{79123377-65E8-4B80-8E9D-D0C48CEA253D}">
      <dgm:prSet/>
      <dgm:spPr/>
      <dgm:t>
        <a:bodyPr/>
        <a:lstStyle/>
        <a:p>
          <a:endParaRPr lang="en-US"/>
        </a:p>
      </dgm:t>
    </dgm:pt>
    <dgm:pt modelId="{E160ACB8-E6F5-426A-85D5-AFEBCBD68852}">
      <dgm:prSet phldrT="[Text]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>
        <a:solidFill>
          <a:schemeClr val="accent3"/>
        </a:solidFill>
      </dgm:spPr>
      <dgm:t>
        <a:bodyPr/>
        <a:lstStyle/>
        <a:p>
          <a:r>
            <a:rPr lang="en-US" dirty="0" smtClean="0">
              <a:latin typeface="Kruti Dev 040" pitchFamily="2" charset="0"/>
            </a:rPr>
            <a:t>?kV%</a:t>
          </a:r>
          <a:endParaRPr lang="en-US" dirty="0">
            <a:latin typeface="Kruti Dev 040" pitchFamily="2" charset="0"/>
          </a:endParaRPr>
        </a:p>
      </dgm:t>
    </dgm:pt>
    <dgm:pt modelId="{193965F6-5091-4BAD-ACF9-E5B9C2D5D878}" type="parTrans" cxnId="{5A07AB5E-7483-4274-B241-497DB2445B7D}">
      <dgm:prSet/>
      <dgm:spPr>
        <a:solidFill>
          <a:schemeClr val="accent3"/>
        </a:solidFill>
      </dgm:spPr>
      <dgm:t>
        <a:bodyPr/>
        <a:lstStyle/>
        <a:p>
          <a:endParaRPr lang="en-US" dirty="0"/>
        </a:p>
      </dgm:t>
    </dgm:pt>
    <dgm:pt modelId="{B415A0AD-D221-449D-BF77-DF4D8FE0946B}" type="sibTrans" cxnId="{5A07AB5E-7483-4274-B241-497DB2445B7D}">
      <dgm:prSet/>
      <dgm:spPr/>
      <dgm:t>
        <a:bodyPr/>
        <a:lstStyle/>
        <a:p>
          <a:endParaRPr lang="en-US"/>
        </a:p>
      </dgm:t>
    </dgm:pt>
    <dgm:pt modelId="{82D07E0F-67A5-4427-BADD-C3729AF6232D}">
      <dgm:prSet phldrT="[Text]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solidFill>
          <a:schemeClr val="accent3"/>
        </a:solidFill>
      </dgm:spPr>
      <dgm:t>
        <a:bodyPr/>
        <a:lstStyle/>
        <a:p>
          <a:r>
            <a:rPr lang="en-US" dirty="0" smtClean="0">
              <a:solidFill>
                <a:schemeClr val="bg1"/>
              </a:solidFill>
              <a:latin typeface="Kruti Dev 040" pitchFamily="2" charset="0"/>
            </a:rPr>
            <a:t>Ekuq";%</a:t>
          </a:r>
          <a:endParaRPr lang="en-US" dirty="0">
            <a:solidFill>
              <a:schemeClr val="bg1"/>
            </a:solidFill>
            <a:latin typeface="Kruti Dev 040" pitchFamily="2" charset="0"/>
          </a:endParaRPr>
        </a:p>
      </dgm:t>
    </dgm:pt>
    <dgm:pt modelId="{24796AAB-DE90-495B-B55C-94A77FFF2386}" type="parTrans" cxnId="{A272A13C-9946-4952-987D-DF8C58E65850}">
      <dgm:prSet/>
      <dgm:spPr/>
      <dgm:t>
        <a:bodyPr/>
        <a:lstStyle/>
        <a:p>
          <a:endParaRPr lang="en-US" dirty="0"/>
        </a:p>
      </dgm:t>
    </dgm:pt>
    <dgm:pt modelId="{0CC965C5-AD8B-4516-996B-52FF7725B300}" type="sibTrans" cxnId="{A272A13C-9946-4952-987D-DF8C58E65850}">
      <dgm:prSet/>
      <dgm:spPr/>
      <dgm:t>
        <a:bodyPr/>
        <a:lstStyle/>
        <a:p>
          <a:endParaRPr lang="en-US"/>
        </a:p>
      </dgm:t>
    </dgm:pt>
    <dgm:pt modelId="{EBF16A62-4964-409D-90FC-013C9ED3538A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>
              <a:latin typeface="Kruti Dev 040" pitchFamily="2" charset="0"/>
            </a:rPr>
            <a:t>x`ge~</a:t>
          </a:r>
          <a:endParaRPr lang="en-US" dirty="0">
            <a:latin typeface="Kruti Dev 040" pitchFamily="2" charset="0"/>
          </a:endParaRPr>
        </a:p>
      </dgm:t>
    </dgm:pt>
    <dgm:pt modelId="{FE1CB17F-CF57-46E6-ABBE-B1F72CCD5D09}" type="parTrans" cxnId="{B7829A04-E702-40F2-9F72-1FDF50ADF4FA}">
      <dgm:prSet/>
      <dgm:spPr>
        <a:solidFill>
          <a:schemeClr val="accent3"/>
        </a:solidFill>
      </dgm:spPr>
      <dgm:t>
        <a:bodyPr/>
        <a:lstStyle/>
        <a:p>
          <a:endParaRPr lang="en-US" dirty="0"/>
        </a:p>
      </dgm:t>
    </dgm:pt>
    <dgm:pt modelId="{C9E13D30-C024-45E8-84F7-D3526669A401}" type="sibTrans" cxnId="{B7829A04-E702-40F2-9F72-1FDF50ADF4FA}">
      <dgm:prSet/>
      <dgm:spPr/>
      <dgm:t>
        <a:bodyPr/>
        <a:lstStyle/>
        <a:p>
          <a:endParaRPr lang="en-US"/>
        </a:p>
      </dgm:t>
    </dgm:pt>
    <dgm:pt modelId="{A846E698-DD1C-46BA-9226-E3048397E637}" type="pres">
      <dgm:prSet presAssocID="{E5074F14-3A1B-4DE3-A749-1E9E047482C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66FD669-48B9-4644-9A61-273CA1FDCC27}" type="pres">
      <dgm:prSet presAssocID="{9FC82532-2823-46E3-8004-D255AD5EE140}" presName="centerShape" presStyleLbl="node0" presStyleIdx="0" presStyleCnt="1"/>
      <dgm:spPr/>
      <dgm:t>
        <a:bodyPr/>
        <a:lstStyle/>
        <a:p>
          <a:endParaRPr lang="en-US"/>
        </a:p>
      </dgm:t>
    </dgm:pt>
    <dgm:pt modelId="{80235CE9-2E5A-4989-B702-4DA311B1B523}" type="pres">
      <dgm:prSet presAssocID="{193965F6-5091-4BAD-ACF9-E5B9C2D5D878}" presName="parTrans" presStyleLbl="bgSibTrans2D1" presStyleIdx="0" presStyleCnt="3"/>
      <dgm:spPr/>
      <dgm:t>
        <a:bodyPr/>
        <a:lstStyle/>
        <a:p>
          <a:endParaRPr lang="en-US"/>
        </a:p>
      </dgm:t>
    </dgm:pt>
    <dgm:pt modelId="{4635CF2F-DDD7-4EE2-8870-820499ED7E6A}" type="pres">
      <dgm:prSet presAssocID="{E160ACB8-E6F5-426A-85D5-AFEBCBD6885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0AE2FC-2062-471F-8BAA-72C11D4B48EF}" type="pres">
      <dgm:prSet presAssocID="{24796AAB-DE90-495B-B55C-94A77FFF2386}" presName="parTrans" presStyleLbl="bgSibTrans2D1" presStyleIdx="1" presStyleCnt="3"/>
      <dgm:spPr/>
      <dgm:t>
        <a:bodyPr/>
        <a:lstStyle/>
        <a:p>
          <a:endParaRPr lang="en-US"/>
        </a:p>
      </dgm:t>
    </dgm:pt>
    <dgm:pt modelId="{3610E336-C75D-4F25-8B41-894E40321F3B}" type="pres">
      <dgm:prSet presAssocID="{82D07E0F-67A5-4427-BADD-C3729AF6232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FF90BC-6348-48C3-AFF4-FE22B4CCA231}" type="pres">
      <dgm:prSet presAssocID="{FE1CB17F-CF57-46E6-ABBE-B1F72CCD5D09}" presName="parTrans" presStyleLbl="bgSibTrans2D1" presStyleIdx="2" presStyleCnt="3"/>
      <dgm:spPr/>
      <dgm:t>
        <a:bodyPr/>
        <a:lstStyle/>
        <a:p>
          <a:endParaRPr lang="en-US"/>
        </a:p>
      </dgm:t>
    </dgm:pt>
    <dgm:pt modelId="{56121F4E-FD06-4DB4-B44F-054FE7C6067C}" type="pres">
      <dgm:prSet presAssocID="{EBF16A62-4964-409D-90FC-013C9ED3538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89C1D9F-CC9B-4023-92D7-6FF4275E6A8F}" type="presOf" srcId="{193965F6-5091-4BAD-ACF9-E5B9C2D5D878}" destId="{80235CE9-2E5A-4989-B702-4DA311B1B523}" srcOrd="0" destOrd="0" presId="urn:microsoft.com/office/officeart/2005/8/layout/radial4"/>
    <dgm:cxn modelId="{E692AF31-E0A4-4400-B2D9-E2DD2ACB08D7}" type="presOf" srcId="{FE1CB17F-CF57-46E6-ABBE-B1F72CCD5D09}" destId="{5AFF90BC-6348-48C3-AFF4-FE22B4CCA231}" srcOrd="0" destOrd="0" presId="urn:microsoft.com/office/officeart/2005/8/layout/radial4"/>
    <dgm:cxn modelId="{A7A9F968-B94F-430B-ADF7-764E11A9250C}" type="presOf" srcId="{24796AAB-DE90-495B-B55C-94A77FFF2386}" destId="{C80AE2FC-2062-471F-8BAA-72C11D4B48EF}" srcOrd="0" destOrd="0" presId="urn:microsoft.com/office/officeart/2005/8/layout/radial4"/>
    <dgm:cxn modelId="{6C66F8BF-C5F6-45F9-9B91-55A6A1C872AB}" type="presOf" srcId="{E160ACB8-E6F5-426A-85D5-AFEBCBD68852}" destId="{4635CF2F-DDD7-4EE2-8870-820499ED7E6A}" srcOrd="0" destOrd="0" presId="urn:microsoft.com/office/officeart/2005/8/layout/radial4"/>
    <dgm:cxn modelId="{A272A13C-9946-4952-987D-DF8C58E65850}" srcId="{9FC82532-2823-46E3-8004-D255AD5EE140}" destId="{82D07E0F-67A5-4427-BADD-C3729AF6232D}" srcOrd="1" destOrd="0" parTransId="{24796AAB-DE90-495B-B55C-94A77FFF2386}" sibTransId="{0CC965C5-AD8B-4516-996B-52FF7725B300}"/>
    <dgm:cxn modelId="{0C97959D-AB6F-4371-88FF-9D313D9A3CA7}" type="presOf" srcId="{82D07E0F-67A5-4427-BADD-C3729AF6232D}" destId="{3610E336-C75D-4F25-8B41-894E40321F3B}" srcOrd="0" destOrd="0" presId="urn:microsoft.com/office/officeart/2005/8/layout/radial4"/>
    <dgm:cxn modelId="{5A07AB5E-7483-4274-B241-497DB2445B7D}" srcId="{9FC82532-2823-46E3-8004-D255AD5EE140}" destId="{E160ACB8-E6F5-426A-85D5-AFEBCBD68852}" srcOrd="0" destOrd="0" parTransId="{193965F6-5091-4BAD-ACF9-E5B9C2D5D878}" sibTransId="{B415A0AD-D221-449D-BF77-DF4D8FE0946B}"/>
    <dgm:cxn modelId="{D6A3CA96-F5F7-4D0C-B769-0BE7A6E02047}" type="presOf" srcId="{EBF16A62-4964-409D-90FC-013C9ED3538A}" destId="{56121F4E-FD06-4DB4-B44F-054FE7C6067C}" srcOrd="0" destOrd="0" presId="urn:microsoft.com/office/officeart/2005/8/layout/radial4"/>
    <dgm:cxn modelId="{B0C5EF01-8DD5-49D6-8E6C-F80E024E8D47}" type="presOf" srcId="{9FC82532-2823-46E3-8004-D255AD5EE140}" destId="{666FD669-48B9-4644-9A61-273CA1FDCC27}" srcOrd="0" destOrd="0" presId="urn:microsoft.com/office/officeart/2005/8/layout/radial4"/>
    <dgm:cxn modelId="{79123377-65E8-4B80-8E9D-D0C48CEA253D}" srcId="{E5074F14-3A1B-4DE3-A749-1E9E047482CC}" destId="{9FC82532-2823-46E3-8004-D255AD5EE140}" srcOrd="0" destOrd="0" parTransId="{C75439E4-1502-4372-A41B-359BCF03FCAB}" sibTransId="{D3F9BF62-78BF-4C61-A125-1117B093719B}"/>
    <dgm:cxn modelId="{6FFA2AA8-7BC0-45E6-B3DB-0BF7A10DA2D6}" type="presOf" srcId="{E5074F14-3A1B-4DE3-A749-1E9E047482CC}" destId="{A846E698-DD1C-46BA-9226-E3048397E637}" srcOrd="0" destOrd="0" presId="urn:microsoft.com/office/officeart/2005/8/layout/radial4"/>
    <dgm:cxn modelId="{B7829A04-E702-40F2-9F72-1FDF50ADF4FA}" srcId="{9FC82532-2823-46E3-8004-D255AD5EE140}" destId="{EBF16A62-4964-409D-90FC-013C9ED3538A}" srcOrd="2" destOrd="0" parTransId="{FE1CB17F-CF57-46E6-ABBE-B1F72CCD5D09}" sibTransId="{C9E13D30-C024-45E8-84F7-D3526669A401}"/>
    <dgm:cxn modelId="{40A36F4F-5234-41B7-BE8E-743899BE7E26}" type="presParOf" srcId="{A846E698-DD1C-46BA-9226-E3048397E637}" destId="{666FD669-48B9-4644-9A61-273CA1FDCC27}" srcOrd="0" destOrd="0" presId="urn:microsoft.com/office/officeart/2005/8/layout/radial4"/>
    <dgm:cxn modelId="{47F13E49-5FBE-47BE-A6C3-4946175F0315}" type="presParOf" srcId="{A846E698-DD1C-46BA-9226-E3048397E637}" destId="{80235CE9-2E5A-4989-B702-4DA311B1B523}" srcOrd="1" destOrd="0" presId="urn:microsoft.com/office/officeart/2005/8/layout/radial4"/>
    <dgm:cxn modelId="{E3F7CA9A-28A3-4D77-98AD-9D656E52FF5D}" type="presParOf" srcId="{A846E698-DD1C-46BA-9226-E3048397E637}" destId="{4635CF2F-DDD7-4EE2-8870-820499ED7E6A}" srcOrd="2" destOrd="0" presId="urn:microsoft.com/office/officeart/2005/8/layout/radial4"/>
    <dgm:cxn modelId="{5B124948-6C04-45FE-AC0F-06852C8D9C69}" type="presParOf" srcId="{A846E698-DD1C-46BA-9226-E3048397E637}" destId="{C80AE2FC-2062-471F-8BAA-72C11D4B48EF}" srcOrd="3" destOrd="0" presId="urn:microsoft.com/office/officeart/2005/8/layout/radial4"/>
    <dgm:cxn modelId="{802977ED-5B3E-440F-ABB3-AF3D6A3822F2}" type="presParOf" srcId="{A846E698-DD1C-46BA-9226-E3048397E637}" destId="{3610E336-C75D-4F25-8B41-894E40321F3B}" srcOrd="4" destOrd="0" presId="urn:microsoft.com/office/officeart/2005/8/layout/radial4"/>
    <dgm:cxn modelId="{73F2323B-0FA5-42A9-87D0-6E7DB2490917}" type="presParOf" srcId="{A846E698-DD1C-46BA-9226-E3048397E637}" destId="{5AFF90BC-6348-48C3-AFF4-FE22B4CCA231}" srcOrd="5" destOrd="0" presId="urn:microsoft.com/office/officeart/2005/8/layout/radial4"/>
    <dgm:cxn modelId="{78E4E002-B438-457A-85EF-793EA24134D4}" type="presParOf" srcId="{A846E698-DD1C-46BA-9226-E3048397E637}" destId="{56121F4E-FD06-4DB4-B44F-054FE7C6067C}" srcOrd="6" destOrd="0" presId="urn:microsoft.com/office/officeart/2005/8/layout/radial4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A48B74-0E10-4578-A36C-87310309A605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5459743-7781-4F4B-AFDA-636E488978C0}">
      <dgm:prSet phldrT="[Text]" custT="1">
        <dgm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6600" dirty="0" smtClean="0">
              <a:latin typeface="Kruti Dev 040" pitchFamily="2" charset="0"/>
            </a:rPr>
            <a:t>rknkRE;</a:t>
          </a:r>
        </a:p>
      </dgm:t>
    </dgm:pt>
    <dgm:pt modelId="{9DB4F965-80A1-4934-A652-BD455BC871B2}" type="parTrans" cxnId="{1E1B3FD0-8F78-4751-A4AC-5528CFE55CF2}">
      <dgm:prSet/>
      <dgm:spPr/>
      <dgm:t>
        <a:bodyPr/>
        <a:lstStyle/>
        <a:p>
          <a:endParaRPr lang="en-US"/>
        </a:p>
      </dgm:t>
    </dgm:pt>
    <dgm:pt modelId="{7FCC4C36-0C07-4CF2-B436-13343778D7E9}" type="sibTrans" cxnId="{1E1B3FD0-8F78-4751-A4AC-5528CFE55CF2}">
      <dgm:prSet/>
      <dgm:spPr/>
      <dgm:t>
        <a:bodyPr/>
        <a:lstStyle/>
        <a:p>
          <a:endParaRPr lang="en-US"/>
        </a:p>
      </dgm:t>
    </dgm:pt>
    <dgm:pt modelId="{CDD49D94-0EF2-459D-B94F-C1DD220DC060}">
      <dgm:prSet phldrT="[Text]" custT="1"/>
      <dgm:spPr>
        <a:gradFill rotWithShape="0">
          <a:gsLst>
            <a:gs pos="0">
              <a:schemeClr val="tx1"/>
            </a:gs>
            <a:gs pos="25000">
              <a:srgbClr val="FFFF00"/>
            </a:gs>
            <a:gs pos="75000">
              <a:srgbClr val="00B050"/>
            </a:gs>
            <a:gs pos="100000">
              <a:srgbClr val="FFFF00"/>
            </a:gs>
          </a:gsLst>
          <a:lin ang="16200000" scaled="0"/>
        </a:gradFill>
      </dgm:spPr>
      <dgm:t>
        <a:bodyPr/>
        <a:lstStyle/>
        <a:p>
          <a:r>
            <a:rPr lang="en-US" sz="6000" dirty="0" smtClean="0">
              <a:latin typeface="Kruti Dev 040" pitchFamily="2" charset="0"/>
            </a:rPr>
            <a:t>Lo$Lo ¼?kV&amp;?kV½</a:t>
          </a:r>
          <a:endParaRPr lang="en-US" sz="6000" dirty="0">
            <a:latin typeface="Kruti Dev 040" pitchFamily="2" charset="0"/>
          </a:endParaRPr>
        </a:p>
      </dgm:t>
    </dgm:pt>
    <dgm:pt modelId="{9C9EFBBA-AFB4-4C3B-8C0A-2484EF3711A0}" type="parTrans" cxnId="{1F5F3DB2-47CB-46AC-B244-39873589F30C}">
      <dgm:prSet/>
      <dgm:spPr/>
      <dgm:t>
        <a:bodyPr/>
        <a:lstStyle/>
        <a:p>
          <a:endParaRPr lang="en-US"/>
        </a:p>
      </dgm:t>
    </dgm:pt>
    <dgm:pt modelId="{B9C48B30-B5D3-46D3-A2B6-64B6886A4B3E}" type="sibTrans" cxnId="{1F5F3DB2-47CB-46AC-B244-39873589F30C}">
      <dgm:prSet/>
      <dgm:spPr/>
      <dgm:t>
        <a:bodyPr/>
        <a:lstStyle/>
        <a:p>
          <a:endParaRPr lang="en-US"/>
        </a:p>
      </dgm:t>
    </dgm:pt>
    <dgm:pt modelId="{A70C30A3-8B9D-4E9D-8A5C-4C59148DFDCF}">
      <dgm:prSet phldrT="[Text]" custT="1"/>
      <dgm:spPr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FF0000"/>
            </a:gs>
            <a:gs pos="100000">
              <a:srgbClr val="3366FF"/>
            </a:gs>
          </a:gsLst>
          <a:lin ang="16200000" scaled="0"/>
        </a:gradFill>
      </dgm:spPr>
      <dgm:t>
        <a:bodyPr/>
        <a:lstStyle/>
        <a:p>
          <a:r>
            <a:rPr lang="en-US" sz="4400" dirty="0" smtClean="0">
              <a:latin typeface="Kruti Dev 040" pitchFamily="2" charset="0"/>
            </a:rPr>
            <a:t>fo"k;$fo"k;h ¼?kV&amp;Kku½</a:t>
          </a:r>
          <a:endParaRPr lang="en-US" sz="4400" dirty="0">
            <a:latin typeface="Kruti Dev 040" pitchFamily="2" charset="0"/>
          </a:endParaRPr>
        </a:p>
      </dgm:t>
    </dgm:pt>
    <dgm:pt modelId="{BFE1162A-2D5D-4815-97BF-229FA624646E}" type="parTrans" cxnId="{1C1AFFA0-9F4C-47B8-B509-DB622D7B472F}">
      <dgm:prSet/>
      <dgm:spPr/>
      <dgm:t>
        <a:bodyPr/>
        <a:lstStyle/>
        <a:p>
          <a:endParaRPr lang="en-US"/>
        </a:p>
      </dgm:t>
    </dgm:pt>
    <dgm:pt modelId="{6D013322-3118-45BD-B7BF-2CEB7B47F8D6}" type="sibTrans" cxnId="{1C1AFFA0-9F4C-47B8-B509-DB622D7B472F}">
      <dgm:prSet/>
      <dgm:spPr/>
      <dgm:t>
        <a:bodyPr/>
        <a:lstStyle/>
        <a:p>
          <a:endParaRPr lang="en-US"/>
        </a:p>
      </dgm:t>
    </dgm:pt>
    <dgm:pt modelId="{88135872-A7E3-4670-81FA-5BE9BD264D7A}">
      <dgm:prSet phldrT="[Text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gradFill rotWithShape="0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16200000" scaled="0"/>
        </a:gradFill>
      </dgm:spPr>
      <dgm:t>
        <a:bodyPr/>
        <a:lstStyle/>
        <a:p>
          <a:r>
            <a:rPr lang="en-US" sz="4000" dirty="0" smtClean="0">
              <a:latin typeface="Kruti Dev 040" pitchFamily="2" charset="0"/>
            </a:rPr>
            <a:t>Lo&amp;LokfeHkko</a:t>
          </a:r>
        </a:p>
        <a:p>
          <a:r>
            <a:rPr lang="en-US" sz="4000" dirty="0" smtClean="0">
              <a:latin typeface="Kruti Dev 040" pitchFamily="2" charset="0"/>
            </a:rPr>
            <a:t>LoRo]LokfeRo</a:t>
          </a:r>
          <a:endParaRPr lang="en-US" sz="3600" dirty="0">
            <a:latin typeface="Kruti Dev 040" pitchFamily="2" charset="0"/>
          </a:endParaRPr>
        </a:p>
      </dgm:t>
    </dgm:pt>
    <dgm:pt modelId="{8F8DCFE1-14EC-41AC-AD48-71167AAA83EB}" type="parTrans" cxnId="{2AF87033-C65C-411B-97EC-ED08AE47902C}">
      <dgm:prSet/>
      <dgm:spPr/>
      <dgm:t>
        <a:bodyPr/>
        <a:lstStyle/>
        <a:p>
          <a:endParaRPr lang="en-US"/>
        </a:p>
      </dgm:t>
    </dgm:pt>
    <dgm:pt modelId="{6FD47BA1-73CB-4FE1-9EBD-D44619C3ECCB}" type="sibTrans" cxnId="{2AF87033-C65C-411B-97EC-ED08AE47902C}">
      <dgm:prSet/>
      <dgm:spPr/>
      <dgm:t>
        <a:bodyPr/>
        <a:lstStyle/>
        <a:p>
          <a:endParaRPr lang="en-US"/>
        </a:p>
      </dgm:t>
    </dgm:pt>
    <dgm:pt modelId="{074A4538-A5B5-4F9E-B17C-5D415CA99F69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6600" dirty="0" smtClean="0">
              <a:latin typeface="Kruti Dev 040" pitchFamily="2" charset="0"/>
            </a:rPr>
            <a:t>fo"kf;rk</a:t>
          </a:r>
          <a:endParaRPr lang="en-US" sz="6600" dirty="0">
            <a:latin typeface="Kruti Dev 040" pitchFamily="2" charset="0"/>
          </a:endParaRPr>
        </a:p>
      </dgm:t>
    </dgm:pt>
    <dgm:pt modelId="{14E4C0EA-90A4-41E6-8245-8A91156174C7}" type="sibTrans" cxnId="{92988FFB-F517-4DF9-BCEC-7A55047ED152}">
      <dgm:prSet/>
      <dgm:spPr/>
      <dgm:t>
        <a:bodyPr/>
        <a:lstStyle/>
        <a:p>
          <a:endParaRPr lang="en-US"/>
        </a:p>
      </dgm:t>
    </dgm:pt>
    <dgm:pt modelId="{25B1BBCF-F7A4-4A96-BA25-542305E8CF42}" type="parTrans" cxnId="{92988FFB-F517-4DF9-BCEC-7A55047ED152}">
      <dgm:prSet/>
      <dgm:spPr/>
      <dgm:t>
        <a:bodyPr/>
        <a:lstStyle/>
        <a:p>
          <a:endParaRPr lang="en-US"/>
        </a:p>
      </dgm:t>
    </dgm:pt>
    <dgm:pt modelId="{83EE87D4-B592-47A8-BAB8-92CF14A9FA96}">
      <dgm:prSet phldrT="[Text]"/>
      <dgm:sp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6200000" scaled="0"/>
        </a:gradFill>
      </dgm:spPr>
      <dgm:t>
        <a:bodyPr/>
        <a:lstStyle/>
        <a:p>
          <a:r>
            <a:rPr lang="en-US" dirty="0" smtClean="0">
              <a:latin typeface="Kruti Dev 040" pitchFamily="2" charset="0"/>
            </a:rPr>
            <a:t>Lo$Lokeh ¼/ku&amp;pS=½</a:t>
          </a:r>
          <a:endParaRPr lang="en-US" dirty="0">
            <a:latin typeface="Kruti Dev 040" pitchFamily="2" charset="0"/>
          </a:endParaRPr>
        </a:p>
      </dgm:t>
    </dgm:pt>
    <dgm:pt modelId="{B4A6832A-CE2D-46AF-ABE6-184FFDE6F66D}" type="sibTrans" cxnId="{5F5271A8-2E53-4F31-A7EF-79D8D0829FAC}">
      <dgm:prSet/>
      <dgm:spPr/>
      <dgm:t>
        <a:bodyPr/>
        <a:lstStyle/>
        <a:p>
          <a:endParaRPr lang="en-US"/>
        </a:p>
      </dgm:t>
    </dgm:pt>
    <dgm:pt modelId="{751910E2-F285-4C6A-BC9C-B429FB1D3ADE}" type="parTrans" cxnId="{5F5271A8-2E53-4F31-A7EF-79D8D0829FAC}">
      <dgm:prSet/>
      <dgm:spPr/>
      <dgm:t>
        <a:bodyPr/>
        <a:lstStyle/>
        <a:p>
          <a:endParaRPr lang="en-US"/>
        </a:p>
      </dgm:t>
    </dgm:pt>
    <dgm:pt modelId="{886105FC-DAEA-4186-811B-D2A5AC8CD061}" type="pres">
      <dgm:prSet presAssocID="{45A48B74-0E10-4578-A36C-87310309A60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334C0AD-3B94-4A87-A5F5-FB8DA70EF649}" type="pres">
      <dgm:prSet presAssocID="{E5459743-7781-4F4B-AFDA-636E488978C0}" presName="linNode" presStyleCnt="0"/>
      <dgm:spPr/>
    </dgm:pt>
    <dgm:pt modelId="{BA8C4007-95EB-455E-8E94-15EFB95D3492}" type="pres">
      <dgm:prSet presAssocID="{E5459743-7781-4F4B-AFDA-636E488978C0}" presName="parentText" presStyleLbl="node1" presStyleIdx="0" presStyleCnt="3" custLinFactNeighborY="328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2186C3-2C2A-4216-8D68-ADBA37385447}" type="pres">
      <dgm:prSet presAssocID="{E5459743-7781-4F4B-AFDA-636E488978C0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C13FBE-CEB5-46E1-8731-951A064430DD}" type="pres">
      <dgm:prSet presAssocID="{7FCC4C36-0C07-4CF2-B436-13343778D7E9}" presName="sp" presStyleCnt="0"/>
      <dgm:spPr/>
    </dgm:pt>
    <dgm:pt modelId="{A8C04288-21F5-4441-A0B2-0464CB85012F}" type="pres">
      <dgm:prSet presAssocID="{074A4538-A5B5-4F9E-B17C-5D415CA99F69}" presName="linNode" presStyleCnt="0"/>
      <dgm:spPr/>
    </dgm:pt>
    <dgm:pt modelId="{77875FF0-548A-4CCD-981F-101CBCDB233A}" type="pres">
      <dgm:prSet presAssocID="{074A4538-A5B5-4F9E-B17C-5D415CA99F69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98626D-1922-4EED-B0B0-8142CBB1A0BB}" type="pres">
      <dgm:prSet presAssocID="{074A4538-A5B5-4F9E-B17C-5D415CA99F69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8520B5-75D9-45BC-9561-57A21166BC94}" type="pres">
      <dgm:prSet presAssocID="{14E4C0EA-90A4-41E6-8245-8A91156174C7}" presName="sp" presStyleCnt="0"/>
      <dgm:spPr/>
    </dgm:pt>
    <dgm:pt modelId="{40368863-E0D8-47EB-AE7C-1350A9769AF1}" type="pres">
      <dgm:prSet presAssocID="{88135872-A7E3-4670-81FA-5BE9BD264D7A}" presName="linNode" presStyleCnt="0"/>
      <dgm:spPr/>
    </dgm:pt>
    <dgm:pt modelId="{4DF01C77-36FB-4D60-9004-1B72EF2CFA78}" type="pres">
      <dgm:prSet presAssocID="{88135872-A7E3-4670-81FA-5BE9BD264D7A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2A0EA5-7052-4E73-8F36-B49BE091C278}" type="pres">
      <dgm:prSet presAssocID="{88135872-A7E3-4670-81FA-5BE9BD264D7A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E1B3FD0-8F78-4751-A4AC-5528CFE55CF2}" srcId="{45A48B74-0E10-4578-A36C-87310309A605}" destId="{E5459743-7781-4F4B-AFDA-636E488978C0}" srcOrd="0" destOrd="0" parTransId="{9DB4F965-80A1-4934-A652-BD455BC871B2}" sibTransId="{7FCC4C36-0C07-4CF2-B436-13343778D7E9}"/>
    <dgm:cxn modelId="{BBD3C7FE-927A-4FCF-B6F2-6D0809B9D9F8}" type="presOf" srcId="{CDD49D94-0EF2-459D-B94F-C1DD220DC060}" destId="{9E2186C3-2C2A-4216-8D68-ADBA37385447}" srcOrd="0" destOrd="0" presId="urn:microsoft.com/office/officeart/2005/8/layout/vList5"/>
    <dgm:cxn modelId="{2AF87033-C65C-411B-97EC-ED08AE47902C}" srcId="{45A48B74-0E10-4578-A36C-87310309A605}" destId="{88135872-A7E3-4670-81FA-5BE9BD264D7A}" srcOrd="2" destOrd="0" parTransId="{8F8DCFE1-14EC-41AC-AD48-71167AAA83EB}" sibTransId="{6FD47BA1-73CB-4FE1-9EBD-D44619C3ECCB}"/>
    <dgm:cxn modelId="{1C1AFFA0-9F4C-47B8-B509-DB622D7B472F}" srcId="{074A4538-A5B5-4F9E-B17C-5D415CA99F69}" destId="{A70C30A3-8B9D-4E9D-8A5C-4C59148DFDCF}" srcOrd="0" destOrd="0" parTransId="{BFE1162A-2D5D-4815-97BF-229FA624646E}" sibTransId="{6D013322-3118-45BD-B7BF-2CEB7B47F8D6}"/>
    <dgm:cxn modelId="{1F5F3DB2-47CB-46AC-B244-39873589F30C}" srcId="{E5459743-7781-4F4B-AFDA-636E488978C0}" destId="{CDD49D94-0EF2-459D-B94F-C1DD220DC060}" srcOrd="0" destOrd="0" parTransId="{9C9EFBBA-AFB4-4C3B-8C0A-2484EF3711A0}" sibTransId="{B9C48B30-B5D3-46D3-A2B6-64B6886A4B3E}"/>
    <dgm:cxn modelId="{92988FFB-F517-4DF9-BCEC-7A55047ED152}" srcId="{45A48B74-0E10-4578-A36C-87310309A605}" destId="{074A4538-A5B5-4F9E-B17C-5D415CA99F69}" srcOrd="1" destOrd="0" parTransId="{25B1BBCF-F7A4-4A96-BA25-542305E8CF42}" sibTransId="{14E4C0EA-90A4-41E6-8245-8A91156174C7}"/>
    <dgm:cxn modelId="{B891F60F-4085-452C-9A1F-27F2DD2E2865}" type="presOf" srcId="{A70C30A3-8B9D-4E9D-8A5C-4C59148DFDCF}" destId="{FE98626D-1922-4EED-B0B0-8142CBB1A0BB}" srcOrd="0" destOrd="0" presId="urn:microsoft.com/office/officeart/2005/8/layout/vList5"/>
    <dgm:cxn modelId="{E09912EF-A664-4FB0-83DE-EDFB69BA1D62}" type="presOf" srcId="{45A48B74-0E10-4578-A36C-87310309A605}" destId="{886105FC-DAEA-4186-811B-D2A5AC8CD061}" srcOrd="0" destOrd="0" presId="urn:microsoft.com/office/officeart/2005/8/layout/vList5"/>
    <dgm:cxn modelId="{5F5271A8-2E53-4F31-A7EF-79D8D0829FAC}" srcId="{88135872-A7E3-4670-81FA-5BE9BD264D7A}" destId="{83EE87D4-B592-47A8-BAB8-92CF14A9FA96}" srcOrd="0" destOrd="0" parTransId="{751910E2-F285-4C6A-BC9C-B429FB1D3ADE}" sibTransId="{B4A6832A-CE2D-46AF-ABE6-184FFDE6F66D}"/>
    <dgm:cxn modelId="{E1BF63FB-4E00-4346-B2A1-2B35C59AAB59}" type="presOf" srcId="{074A4538-A5B5-4F9E-B17C-5D415CA99F69}" destId="{77875FF0-548A-4CCD-981F-101CBCDB233A}" srcOrd="0" destOrd="0" presId="urn:microsoft.com/office/officeart/2005/8/layout/vList5"/>
    <dgm:cxn modelId="{6D6046BD-3C7B-49BC-BE14-AC2FC35B089A}" type="presOf" srcId="{E5459743-7781-4F4B-AFDA-636E488978C0}" destId="{BA8C4007-95EB-455E-8E94-15EFB95D3492}" srcOrd="0" destOrd="0" presId="urn:microsoft.com/office/officeart/2005/8/layout/vList5"/>
    <dgm:cxn modelId="{083182AA-D16D-4C0A-BB61-2E6696E93A42}" type="presOf" srcId="{83EE87D4-B592-47A8-BAB8-92CF14A9FA96}" destId="{292A0EA5-7052-4E73-8F36-B49BE091C278}" srcOrd="0" destOrd="0" presId="urn:microsoft.com/office/officeart/2005/8/layout/vList5"/>
    <dgm:cxn modelId="{E52A3BA1-1D57-455E-9FEE-128F25AF1045}" type="presOf" srcId="{88135872-A7E3-4670-81FA-5BE9BD264D7A}" destId="{4DF01C77-36FB-4D60-9004-1B72EF2CFA78}" srcOrd="0" destOrd="0" presId="urn:microsoft.com/office/officeart/2005/8/layout/vList5"/>
    <dgm:cxn modelId="{C407A300-D53A-4AF1-906A-317073739B0A}" type="presParOf" srcId="{886105FC-DAEA-4186-811B-D2A5AC8CD061}" destId="{4334C0AD-3B94-4A87-A5F5-FB8DA70EF649}" srcOrd="0" destOrd="0" presId="urn:microsoft.com/office/officeart/2005/8/layout/vList5"/>
    <dgm:cxn modelId="{EB337D4B-0DC9-45AC-AA86-2AC6FE9BA8B9}" type="presParOf" srcId="{4334C0AD-3B94-4A87-A5F5-FB8DA70EF649}" destId="{BA8C4007-95EB-455E-8E94-15EFB95D3492}" srcOrd="0" destOrd="0" presId="urn:microsoft.com/office/officeart/2005/8/layout/vList5"/>
    <dgm:cxn modelId="{2A27C095-8EA6-47DA-BF8E-F912C5EFE445}" type="presParOf" srcId="{4334C0AD-3B94-4A87-A5F5-FB8DA70EF649}" destId="{9E2186C3-2C2A-4216-8D68-ADBA37385447}" srcOrd="1" destOrd="0" presId="urn:microsoft.com/office/officeart/2005/8/layout/vList5"/>
    <dgm:cxn modelId="{67C5CE02-B732-4BE7-A35C-8D282580A585}" type="presParOf" srcId="{886105FC-DAEA-4186-811B-D2A5AC8CD061}" destId="{F9C13FBE-CEB5-46E1-8731-951A064430DD}" srcOrd="1" destOrd="0" presId="urn:microsoft.com/office/officeart/2005/8/layout/vList5"/>
    <dgm:cxn modelId="{54EB0A84-D2B2-4F94-8556-6C80D0BCA259}" type="presParOf" srcId="{886105FC-DAEA-4186-811B-D2A5AC8CD061}" destId="{A8C04288-21F5-4441-A0B2-0464CB85012F}" srcOrd="2" destOrd="0" presId="urn:microsoft.com/office/officeart/2005/8/layout/vList5"/>
    <dgm:cxn modelId="{98D825EA-DF44-4A66-BE66-835C96E7E648}" type="presParOf" srcId="{A8C04288-21F5-4441-A0B2-0464CB85012F}" destId="{77875FF0-548A-4CCD-981F-101CBCDB233A}" srcOrd="0" destOrd="0" presId="urn:microsoft.com/office/officeart/2005/8/layout/vList5"/>
    <dgm:cxn modelId="{02D28BCD-4F53-4518-91FB-6EE0C2338641}" type="presParOf" srcId="{A8C04288-21F5-4441-A0B2-0464CB85012F}" destId="{FE98626D-1922-4EED-B0B0-8142CBB1A0BB}" srcOrd="1" destOrd="0" presId="urn:microsoft.com/office/officeart/2005/8/layout/vList5"/>
    <dgm:cxn modelId="{75DFB410-8B9E-4207-B7EC-2D50B159BF67}" type="presParOf" srcId="{886105FC-DAEA-4186-811B-D2A5AC8CD061}" destId="{2D8520B5-75D9-45BC-9561-57A21166BC94}" srcOrd="3" destOrd="0" presId="urn:microsoft.com/office/officeart/2005/8/layout/vList5"/>
    <dgm:cxn modelId="{170A027A-E5EB-489B-B071-265ED5092E3B}" type="presParOf" srcId="{886105FC-DAEA-4186-811B-D2A5AC8CD061}" destId="{40368863-E0D8-47EB-AE7C-1350A9769AF1}" srcOrd="4" destOrd="0" presId="urn:microsoft.com/office/officeart/2005/8/layout/vList5"/>
    <dgm:cxn modelId="{6303A0C7-E8D2-485E-A323-08A2E65BD714}" type="presParOf" srcId="{40368863-E0D8-47EB-AE7C-1350A9769AF1}" destId="{4DF01C77-36FB-4D60-9004-1B72EF2CFA78}" srcOrd="0" destOrd="0" presId="urn:microsoft.com/office/officeart/2005/8/layout/vList5"/>
    <dgm:cxn modelId="{C22A47AA-7549-4F80-851F-3364D76D9577}" type="presParOf" srcId="{40368863-E0D8-47EB-AE7C-1350A9769AF1}" destId="{292A0EA5-7052-4E73-8F36-B49BE091C278}" srcOrd="1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66FD669-48B9-4644-9A61-273CA1FDCC27}">
      <dsp:nvSpPr>
        <dsp:cNvPr id="0" name=""/>
        <dsp:cNvSpPr/>
      </dsp:nvSpPr>
      <dsp:spPr>
        <a:xfrm>
          <a:off x="2155507" y="2277603"/>
          <a:ext cx="1784985" cy="17849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>
              <a:latin typeface="Kruti Dev 040" pitchFamily="2" charset="0"/>
            </a:rPr>
            <a:t>Hkwrye~</a:t>
          </a:r>
          <a:endParaRPr lang="en-US" sz="4100" kern="1200" dirty="0">
            <a:latin typeface="Kruti Dev 040" pitchFamily="2" charset="0"/>
          </a:endParaRPr>
        </a:p>
      </dsp:txBody>
      <dsp:txXfrm>
        <a:off x="2155507" y="2277603"/>
        <a:ext cx="1784985" cy="1784985"/>
      </dsp:txXfrm>
    </dsp:sp>
    <dsp:sp modelId="{80235CE9-2E5A-4989-B702-4DA311B1B523}">
      <dsp:nvSpPr>
        <dsp:cNvPr id="0" name=""/>
        <dsp:cNvSpPr/>
      </dsp:nvSpPr>
      <dsp:spPr>
        <a:xfrm rot="12900000">
          <a:off x="871449" y="1920360"/>
          <a:ext cx="1510013" cy="50872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35CF2F-DDD7-4EE2-8870-820499ED7E6A}">
      <dsp:nvSpPr>
        <dsp:cNvPr id="0" name=""/>
        <dsp:cNvSpPr/>
      </dsp:nvSpPr>
      <dsp:spPr>
        <a:xfrm>
          <a:off x="160123" y="1063372"/>
          <a:ext cx="1695735" cy="1356588"/>
        </a:xfrm>
        <a:prstGeom prst="roundRect">
          <a:avLst>
            <a:gd name="adj" fmla="val 10000"/>
          </a:avLst>
        </a:prstGeom>
        <a:solidFill>
          <a:schemeClr val="accent3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97155" tIns="97155" rIns="97155" bIns="97155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100" kern="1200" dirty="0" smtClean="0">
              <a:latin typeface="Kruti Dev 040" pitchFamily="2" charset="0"/>
            </a:rPr>
            <a:t>?kV%</a:t>
          </a:r>
          <a:endParaRPr lang="en-US" sz="5100" kern="1200" dirty="0">
            <a:latin typeface="Kruti Dev 040" pitchFamily="2" charset="0"/>
          </a:endParaRPr>
        </a:p>
      </dsp:txBody>
      <dsp:txXfrm>
        <a:off x="160123" y="1063372"/>
        <a:ext cx="1695735" cy="1356588"/>
      </dsp:txXfrm>
    </dsp:sp>
    <dsp:sp modelId="{C80AE2FC-2062-471F-8BAA-72C11D4B48EF}">
      <dsp:nvSpPr>
        <dsp:cNvPr id="0" name=""/>
        <dsp:cNvSpPr/>
      </dsp:nvSpPr>
      <dsp:spPr>
        <a:xfrm rot="16200000">
          <a:off x="2292993" y="1180352"/>
          <a:ext cx="1510013" cy="50872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10E336-C75D-4F25-8B41-894E40321F3B}">
      <dsp:nvSpPr>
        <dsp:cNvPr id="0" name=""/>
        <dsp:cNvSpPr/>
      </dsp:nvSpPr>
      <dsp:spPr>
        <a:xfrm>
          <a:off x="2200132" y="1411"/>
          <a:ext cx="1695735" cy="1356588"/>
        </a:xfrm>
        <a:prstGeom prst="roundRect">
          <a:avLst>
            <a:gd name="adj" fmla="val 10000"/>
          </a:avLst>
        </a:prstGeom>
        <a:solidFill>
          <a:srgbClr val="00B0F0"/>
        </a:solidFill>
        <a:ln w="55000" cap="flat" cmpd="thickThin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97155" tIns="97155" rIns="97155" bIns="97155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100" kern="1200" dirty="0" smtClean="0">
              <a:latin typeface="Kruti Dev 040" pitchFamily="2" charset="0"/>
            </a:rPr>
            <a:t>Ekuq";%</a:t>
          </a:r>
          <a:endParaRPr lang="en-US" sz="5100" kern="1200" dirty="0">
            <a:latin typeface="Kruti Dev 040" pitchFamily="2" charset="0"/>
          </a:endParaRPr>
        </a:p>
      </dsp:txBody>
      <dsp:txXfrm>
        <a:off x="2200132" y="1411"/>
        <a:ext cx="1695735" cy="1356588"/>
      </dsp:txXfrm>
    </dsp:sp>
    <dsp:sp modelId="{5AFF90BC-6348-48C3-AFF4-FE22B4CCA231}">
      <dsp:nvSpPr>
        <dsp:cNvPr id="0" name=""/>
        <dsp:cNvSpPr/>
      </dsp:nvSpPr>
      <dsp:spPr>
        <a:xfrm rot="19500000">
          <a:off x="3714536" y="1920360"/>
          <a:ext cx="1510013" cy="50872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121F4E-FD06-4DB4-B44F-054FE7C6067C}">
      <dsp:nvSpPr>
        <dsp:cNvPr id="0" name=""/>
        <dsp:cNvSpPr/>
      </dsp:nvSpPr>
      <dsp:spPr>
        <a:xfrm>
          <a:off x="4240140" y="1063372"/>
          <a:ext cx="1695735" cy="135658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97155" tIns="97155" rIns="97155" bIns="97155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100" kern="1200" dirty="0" smtClean="0">
              <a:latin typeface="Kruti Dev 040" pitchFamily="2" charset="0"/>
            </a:rPr>
            <a:t>x`ge~</a:t>
          </a:r>
          <a:endParaRPr lang="en-US" sz="5100" kern="1200" dirty="0">
            <a:latin typeface="Kruti Dev 040" pitchFamily="2" charset="0"/>
          </a:endParaRPr>
        </a:p>
      </dsp:txBody>
      <dsp:txXfrm>
        <a:off x="4240140" y="1063372"/>
        <a:ext cx="1695735" cy="135658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E2186C3-2C2A-4216-8D68-ADBA37385447}">
      <dsp:nvSpPr>
        <dsp:cNvPr id="0" name=""/>
        <dsp:cNvSpPr/>
      </dsp:nvSpPr>
      <dsp:spPr>
        <a:xfrm rot="5400000">
          <a:off x="5021996" y="-1832468"/>
          <a:ext cx="1355526" cy="5364480"/>
        </a:xfrm>
        <a:prstGeom prst="round2SameRect">
          <a:avLst/>
        </a:prstGeom>
        <a:gradFill rotWithShape="0">
          <a:gsLst>
            <a:gs pos="0">
              <a:schemeClr val="tx1"/>
            </a:gs>
            <a:gs pos="25000">
              <a:srgbClr val="FFFF00"/>
            </a:gs>
            <a:gs pos="75000">
              <a:srgbClr val="00B050"/>
            </a:gs>
            <a:gs pos="100000">
              <a:srgbClr val="FFFF00"/>
            </a:gs>
          </a:gsLst>
          <a:lin ang="16200000" scaled="0"/>
        </a:gradFill>
        <a:ln w="381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2667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6000" kern="1200" dirty="0" smtClean="0">
              <a:latin typeface="Kruti Dev 040" pitchFamily="2" charset="0"/>
            </a:rPr>
            <a:t>Lo$Lo ¼?kV&amp;?kV½</a:t>
          </a:r>
          <a:endParaRPr lang="en-US" sz="6000" kern="1200" dirty="0">
            <a:latin typeface="Kruti Dev 040" pitchFamily="2" charset="0"/>
          </a:endParaRPr>
        </a:p>
      </dsp:txBody>
      <dsp:txXfrm rot="5400000">
        <a:off x="5021996" y="-1832468"/>
        <a:ext cx="1355526" cy="5364480"/>
      </dsp:txXfrm>
    </dsp:sp>
    <dsp:sp modelId="{BA8C4007-95EB-455E-8E94-15EFB95D3492}">
      <dsp:nvSpPr>
        <dsp:cNvPr id="0" name=""/>
        <dsp:cNvSpPr/>
      </dsp:nvSpPr>
      <dsp:spPr>
        <a:xfrm>
          <a:off x="0" y="58194"/>
          <a:ext cx="3017520" cy="1694408"/>
        </a:xfrm>
        <a:prstGeom prst="roundRect">
          <a:avLst/>
        </a:prstGeom>
        <a:gradFill rotWithShape="1">
          <a:gsLst>
            <a:gs pos="0">
              <a:schemeClr val="dk1">
                <a:shade val="58000"/>
                <a:satMod val="150000"/>
              </a:schemeClr>
            </a:gs>
            <a:gs pos="72000">
              <a:schemeClr val="dk1">
                <a:tint val="90000"/>
                <a:satMod val="135000"/>
              </a:schemeClr>
            </a:gs>
            <a:gs pos="100000">
              <a:schemeClr val="dk1"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hemeClr val="dk1"/>
        </a:lnRef>
        <a:fillRef idx="3">
          <a:schemeClr val="dk1"/>
        </a:fillRef>
        <a:effectRef idx="3">
          <a:schemeClr val="dk1"/>
        </a:effectRef>
        <a:fontRef idx="minor">
          <a:schemeClr val="lt1"/>
        </a:fontRef>
      </dsp:style>
      <dsp:txBody>
        <a:bodyPr spcFirstLastPara="0" vert="horz" wrap="square" lIns="251460" tIns="125730" rIns="251460" bIns="125730" numCol="1" spcCol="1270" anchor="ctr" anchorCtr="0">
          <a:noAutofit/>
        </a:bodyPr>
        <a:lstStyle/>
        <a:p>
          <a:pPr lvl="0" algn="ctr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600" kern="1200" dirty="0" smtClean="0">
              <a:latin typeface="Kruti Dev 040" pitchFamily="2" charset="0"/>
            </a:rPr>
            <a:t>rknkRE;</a:t>
          </a:r>
        </a:p>
      </dsp:txBody>
      <dsp:txXfrm>
        <a:off x="0" y="58194"/>
        <a:ext cx="3017520" cy="1694408"/>
      </dsp:txXfrm>
    </dsp:sp>
    <dsp:sp modelId="{FE98626D-1922-4EED-B0B0-8142CBB1A0BB}">
      <dsp:nvSpPr>
        <dsp:cNvPr id="0" name=""/>
        <dsp:cNvSpPr/>
      </dsp:nvSpPr>
      <dsp:spPr>
        <a:xfrm rot="5400000">
          <a:off x="5021996" y="-53340"/>
          <a:ext cx="1355526" cy="5364480"/>
        </a:xfrm>
        <a:prstGeom prst="round2SameRect">
          <a:avLst/>
        </a:prstGeom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FF0000"/>
            </a:gs>
            <a:gs pos="100000">
              <a:srgbClr val="3366FF"/>
            </a:gs>
          </a:gsLst>
          <a:lin ang="16200000" scaled="0"/>
        </a:gradFill>
        <a:ln w="38100" cap="flat" cmpd="sng" algn="ctr">
          <a:solidFill>
            <a:schemeClr val="accent5">
              <a:tint val="40000"/>
              <a:alpha val="90000"/>
              <a:hueOff val="-1468190"/>
              <a:satOff val="8702"/>
              <a:lumOff val="1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400" kern="1200" dirty="0" smtClean="0">
              <a:latin typeface="Kruti Dev 040" pitchFamily="2" charset="0"/>
            </a:rPr>
            <a:t>fo"k;$fo"k;h ¼?kV&amp;Kku½</a:t>
          </a:r>
          <a:endParaRPr lang="en-US" sz="4400" kern="1200" dirty="0">
            <a:latin typeface="Kruti Dev 040" pitchFamily="2" charset="0"/>
          </a:endParaRPr>
        </a:p>
      </dsp:txBody>
      <dsp:txXfrm rot="5400000">
        <a:off x="5021996" y="-53340"/>
        <a:ext cx="1355526" cy="5364480"/>
      </dsp:txXfrm>
    </dsp:sp>
    <dsp:sp modelId="{77875FF0-548A-4CCD-981F-101CBCDB233A}">
      <dsp:nvSpPr>
        <dsp:cNvPr id="0" name=""/>
        <dsp:cNvSpPr/>
      </dsp:nvSpPr>
      <dsp:spPr>
        <a:xfrm>
          <a:off x="0" y="1781695"/>
          <a:ext cx="3017520" cy="1694408"/>
        </a:xfrm>
        <a:prstGeom prst="roundRect">
          <a:avLst/>
        </a:prstGeom>
        <a:gradFill rotWithShape="1">
          <a:gsLst>
            <a:gs pos="0">
              <a:schemeClr val="accent3">
                <a:shade val="58000"/>
                <a:satMod val="150000"/>
              </a:schemeClr>
            </a:gs>
            <a:gs pos="72000">
              <a:schemeClr val="accent3">
                <a:tint val="90000"/>
                <a:satMod val="135000"/>
              </a:schemeClr>
            </a:gs>
            <a:gs pos="100000">
              <a:schemeClr val="accent3"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251460" tIns="125730" rIns="251460" bIns="125730" numCol="1" spcCol="1270" anchor="ctr" anchorCtr="0">
          <a:noAutofit/>
        </a:bodyPr>
        <a:lstStyle/>
        <a:p>
          <a:pPr lvl="0" algn="ctr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600" kern="1200" dirty="0" smtClean="0">
              <a:latin typeface="Kruti Dev 040" pitchFamily="2" charset="0"/>
            </a:rPr>
            <a:t>fo"kf;rk</a:t>
          </a:r>
          <a:endParaRPr lang="en-US" sz="6600" kern="1200" dirty="0">
            <a:latin typeface="Kruti Dev 040" pitchFamily="2" charset="0"/>
          </a:endParaRPr>
        </a:p>
      </dsp:txBody>
      <dsp:txXfrm>
        <a:off x="0" y="1781695"/>
        <a:ext cx="3017520" cy="1694408"/>
      </dsp:txXfrm>
    </dsp:sp>
    <dsp:sp modelId="{292A0EA5-7052-4E73-8F36-B49BE091C278}">
      <dsp:nvSpPr>
        <dsp:cNvPr id="0" name=""/>
        <dsp:cNvSpPr/>
      </dsp:nvSpPr>
      <dsp:spPr>
        <a:xfrm rot="5400000">
          <a:off x="5021996" y="1725788"/>
          <a:ext cx="1355526" cy="5364480"/>
        </a:xfrm>
        <a:prstGeom prst="round2SameRect">
          <a:avLst/>
        </a:prstGeom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6200000" scaled="0"/>
        </a:gradFill>
        <a:ln w="38100" cap="flat" cmpd="sng" algn="ctr">
          <a:solidFill>
            <a:schemeClr val="accent5">
              <a:tint val="40000"/>
              <a:alpha val="90000"/>
              <a:hueOff val="-2936379"/>
              <a:satOff val="17404"/>
              <a:lumOff val="348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930" tIns="100965" rIns="201930" bIns="100965" numCol="1" spcCol="1270" anchor="ctr" anchorCtr="0">
          <a:noAutofit/>
        </a:bodyPr>
        <a:lstStyle/>
        <a:p>
          <a:pPr marL="285750" lvl="1" indent="-285750" algn="l" defTabSz="2355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5300" kern="1200" dirty="0" smtClean="0">
              <a:latin typeface="Kruti Dev 040" pitchFamily="2" charset="0"/>
            </a:rPr>
            <a:t>Lo$Lokeh ¼/ku&amp;pS=½</a:t>
          </a:r>
          <a:endParaRPr lang="en-US" sz="5300" kern="1200" dirty="0">
            <a:latin typeface="Kruti Dev 040" pitchFamily="2" charset="0"/>
          </a:endParaRPr>
        </a:p>
      </dsp:txBody>
      <dsp:txXfrm rot="5400000">
        <a:off x="5021996" y="1725788"/>
        <a:ext cx="1355526" cy="5364480"/>
      </dsp:txXfrm>
    </dsp:sp>
    <dsp:sp modelId="{4DF01C77-36FB-4D60-9004-1B72EF2CFA78}">
      <dsp:nvSpPr>
        <dsp:cNvPr id="0" name=""/>
        <dsp:cNvSpPr/>
      </dsp:nvSpPr>
      <dsp:spPr>
        <a:xfrm>
          <a:off x="0" y="3560824"/>
          <a:ext cx="3017520" cy="1694408"/>
        </a:xfrm>
        <a:prstGeom prst="roundRect">
          <a:avLst/>
        </a:prstGeom>
        <a:gradFill rotWithShape="0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>
              <a:latin typeface="Kruti Dev 040" pitchFamily="2" charset="0"/>
            </a:rPr>
            <a:t>Lo&amp;LokfeHkko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>
              <a:latin typeface="Kruti Dev 040" pitchFamily="2" charset="0"/>
            </a:rPr>
            <a:t>LoRo]LokfeRo</a:t>
          </a:r>
          <a:endParaRPr lang="en-US" sz="3600" kern="1200" dirty="0">
            <a:latin typeface="Kruti Dev 040" pitchFamily="2" charset="0"/>
          </a:endParaRPr>
        </a:p>
      </dsp:txBody>
      <dsp:txXfrm>
        <a:off x="0" y="3560824"/>
        <a:ext cx="3017520" cy="16944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7AD6FE-3F7F-4794-861B-BE4D9576773E}" type="datetimeFigureOut">
              <a:rPr lang="en-US" smtClean="0"/>
              <a:pPr/>
              <a:t>3/31/2014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2482798-CC71-4295-B6B7-29F8E57134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advClick="0" advTm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7AD6FE-3F7F-4794-861B-BE4D9576773E}" type="datetimeFigureOut">
              <a:rPr lang="en-US" smtClean="0"/>
              <a:pPr/>
              <a:t>3/31/2014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482798-CC71-4295-B6B7-29F8E57134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advClick="0" advTm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7AD6FE-3F7F-4794-861B-BE4D9576773E}" type="datetimeFigureOut">
              <a:rPr lang="en-US" smtClean="0"/>
              <a:pPr/>
              <a:t>3/31/2014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482798-CC71-4295-B6B7-29F8E57134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advClick="0" advTm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47AD6FE-3F7F-4794-861B-BE4D9576773E}" type="datetimeFigureOut">
              <a:rPr lang="en-US" smtClean="0"/>
              <a:pPr/>
              <a:t>3/31/2014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2482798-CC71-4295-B6B7-29F8E571341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 advClick="0" advTm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7AD6FE-3F7F-4794-861B-BE4D9576773E}" type="datetimeFigureOut">
              <a:rPr lang="en-US" smtClean="0"/>
              <a:pPr/>
              <a:t>3/31/2014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482798-CC71-4295-B6B7-29F8E57134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advClick="0" advTm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47AD6FE-3F7F-4794-861B-BE4D9576773E}" type="datetimeFigureOut">
              <a:rPr lang="en-US" smtClean="0"/>
              <a:pPr/>
              <a:t>3/31/2014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2482798-CC71-4295-B6B7-29F8E571341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 advClick="0" advTm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7AD6FE-3F7F-4794-861B-BE4D9576773E}" type="datetimeFigureOut">
              <a:rPr lang="en-US" smtClean="0"/>
              <a:pPr/>
              <a:t>3/31/2014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2482798-CC71-4295-B6B7-29F8E571341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advClick="0" advTm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7AD6FE-3F7F-4794-861B-BE4D9576773E}" type="datetimeFigureOut">
              <a:rPr lang="en-US" smtClean="0"/>
              <a:pPr/>
              <a:t>3/31/2014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2482798-CC71-4295-B6B7-29F8E57134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advClick="0" advTm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7AD6FE-3F7F-4794-861B-BE4D9576773E}" type="datetimeFigureOut">
              <a:rPr lang="en-US" smtClean="0"/>
              <a:pPr/>
              <a:t>3/31/2014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482798-CC71-4295-B6B7-29F8E571341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advClick="0" advTm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7AD6FE-3F7F-4794-861B-BE4D9576773E}" type="datetimeFigureOut">
              <a:rPr lang="en-US" smtClean="0"/>
              <a:pPr/>
              <a:t>3/31/2014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482798-CC71-4295-B6B7-29F8E57134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advClick="0" advTm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47AD6FE-3F7F-4794-861B-BE4D9576773E}" type="datetimeFigureOut">
              <a:rPr lang="en-US" smtClean="0"/>
              <a:pPr/>
              <a:t>3/31/2014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2482798-CC71-4295-B6B7-29F8E571341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 advClick="0" advTm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7AD6FE-3F7F-4794-861B-BE4D9576773E}" type="datetimeFigureOut">
              <a:rPr lang="en-US" smtClean="0"/>
              <a:pPr/>
              <a:t>3/31/2014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482798-CC71-4295-B6B7-29F8E571341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advClick="0" advTm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47AD6FE-3F7F-4794-861B-BE4D9576773E}" type="datetimeFigureOut">
              <a:rPr lang="en-US" smtClean="0"/>
              <a:pPr/>
              <a:t>3/31/2014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2482798-CC71-4295-B6B7-29F8E571341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 advClick="0" advTm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7AD6FE-3F7F-4794-861B-BE4D9576773E}" type="datetimeFigureOut">
              <a:rPr lang="en-US" smtClean="0"/>
              <a:pPr/>
              <a:t>3/31/2014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482798-CC71-4295-B6B7-29F8E57134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advClick="0" advTm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7AD6FE-3F7F-4794-861B-BE4D9576773E}" type="datetimeFigureOut">
              <a:rPr lang="en-US" smtClean="0"/>
              <a:pPr/>
              <a:t>3/31/2014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482798-CC71-4295-B6B7-29F8E57134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advClick="0" advTm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7AD6FE-3F7F-4794-861B-BE4D9576773E}" type="datetimeFigureOut">
              <a:rPr lang="en-US" smtClean="0"/>
              <a:pPr/>
              <a:t>3/31/2014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482798-CC71-4295-B6B7-29F8E571341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  <p:transition advClick="0" advTm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7AD6FE-3F7F-4794-861B-BE4D9576773E}" type="datetimeFigureOut">
              <a:rPr lang="en-US" smtClean="0"/>
              <a:pPr/>
              <a:t>3/31/2014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482798-CC71-4295-B6B7-29F8E571341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advClick="0" advTm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7AD6FE-3F7F-4794-861B-BE4D9576773E}" type="datetimeFigureOut">
              <a:rPr lang="en-US" smtClean="0"/>
              <a:pPr/>
              <a:t>3/31/2014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482798-CC71-4295-B6B7-29F8E57134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advClick="0" advTm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7AD6FE-3F7F-4794-861B-BE4D9576773E}" type="datetimeFigureOut">
              <a:rPr lang="en-US" smtClean="0"/>
              <a:pPr/>
              <a:t>3/31/2014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482798-CC71-4295-B6B7-29F8E571341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advClick="0" advTm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7AD6FE-3F7F-4794-861B-BE4D9576773E}" type="datetimeFigureOut">
              <a:rPr lang="en-US" smtClean="0"/>
              <a:pPr/>
              <a:t>3/31/2014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482798-CC71-4295-B6B7-29F8E57134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advClick="0" advTm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47AD6FE-3F7F-4794-861B-BE4D9576773E}" type="datetimeFigureOut">
              <a:rPr lang="en-US" smtClean="0"/>
              <a:pPr/>
              <a:t>3/31/2014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482798-CC71-4295-B6B7-29F8E57134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advClick="0" advTm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7AD6FE-3F7F-4794-861B-BE4D9576773E}" type="datetimeFigureOut">
              <a:rPr lang="en-US" smtClean="0"/>
              <a:pPr/>
              <a:t>3/31/2014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2482798-CC71-4295-B6B7-29F8E571341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  <p:transition advClick="0" advTm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7AD6FE-3F7F-4794-861B-BE4D9576773E}" type="datetimeFigureOut">
              <a:rPr lang="en-US" smtClean="0"/>
              <a:pPr/>
              <a:t>3/31/2014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2482798-CC71-4295-B6B7-29F8E57134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advClick="0" advTm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47AD6FE-3F7F-4794-861B-BE4D9576773E}" type="datetimeFigureOut">
              <a:rPr lang="en-US" smtClean="0"/>
              <a:pPr/>
              <a:t>3/31/2014</a:t>
            </a:fld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F2482798-CC71-4295-B6B7-29F8E571341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advClick="0" advTm="0"/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6.xml"/><Relationship Id="rId1" Type="http://schemas.openxmlformats.org/officeDocument/2006/relationships/audio" Target="file:///C:\Users\Vishwanatha\Music\dhun\01-%20RAFI%20&amp;%20LATA@.mp3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Vishwanatha\Music\dhun\11%20(2)@.mp3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1.wav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Vishwanatha\Music\dhun\AA-21@.mp3" TargetMode="Externa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6.xml"/><Relationship Id="rId1" Type="http://schemas.openxmlformats.org/officeDocument/2006/relationships/audio" Target="file:///C:\Users\Vishwanatha\Music\dhun\09-27@.mp3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8.xml"/><Relationship Id="rId1" Type="http://schemas.openxmlformats.org/officeDocument/2006/relationships/audio" Target="file:///C:\Users\Vishwanatha\Music\dhun\03-20@.mp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8.xml"/><Relationship Id="rId1" Type="http://schemas.openxmlformats.org/officeDocument/2006/relationships/audio" Target="file:///C:\Users\Vishwanatha\Music\dhun\06%20(2)-20@.mp3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audio" Target="../media/audio2.wav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17.xml"/><Relationship Id="rId1" Type="http://schemas.openxmlformats.org/officeDocument/2006/relationships/audio" Target="file:///C:\Users\Vishwanatha\Music\dhun\04-11@.mp3" TargetMode="Externa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microsoft.com/office/2007/relationships/diagramDrawing" Target="../diagrams/drawin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sz="9600" dirty="0" smtClean="0">
                <a:latin typeface="Kruti Dev 040" pitchFamily="2" charset="0"/>
              </a:rPr>
              <a:t>  lEcU/kifjp;%</a:t>
            </a:r>
            <a:endParaRPr lang="en-US" sz="9600" dirty="0">
              <a:latin typeface="Kruti Dev 110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219201"/>
            <a:ext cx="9144000" cy="212365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6600" b="1" dirty="0" err="1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40" pitchFamily="2" charset="0"/>
              </a:rPr>
              <a:t>o`fÙkfu;kedLlEcU</a:t>
            </a:r>
            <a:r>
              <a:rPr lang="en-US" sz="66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40" pitchFamily="2" charset="0"/>
              </a:rPr>
              <a:t>/k%</a:t>
            </a:r>
          </a:p>
          <a:p>
            <a:pPr algn="ctr"/>
            <a:r>
              <a:rPr lang="en-US" sz="6600" b="1" dirty="0" err="1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40" pitchFamily="2" charset="0"/>
              </a:rPr>
              <a:t>o`Ù;fu;kedLlEcU</a:t>
            </a:r>
            <a:r>
              <a:rPr lang="en-US" sz="66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40" pitchFamily="2" charset="0"/>
              </a:rPr>
              <a:t>/k%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351074"/>
            <a:ext cx="9144000" cy="175432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r>
              <a:rPr lang="en-US" sz="5400" b="1" spc="-15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uti Dev 040" pitchFamily="2" charset="0"/>
              </a:rPr>
              <a:t>;su lEcU/ksu vk/kkjk/ks;Hkkoks Hkofr l</a:t>
            </a:r>
          </a:p>
          <a:p>
            <a:r>
              <a:rPr lang="en-US" sz="5400" b="1" cap="none" spc="-15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uti Dev 040" pitchFamily="2" charset="0"/>
              </a:rPr>
              <a:t>  lEcU/k% o`f</a:t>
            </a:r>
            <a:r>
              <a:rPr lang="en-US" sz="5400" b="1" spc="-15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uti Dev 040" pitchFamily="2" charset="0"/>
              </a:rPr>
              <a:t>Ùk</a:t>
            </a:r>
            <a:r>
              <a:rPr lang="en-US" sz="5400" b="1" cap="none" spc="-15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uti Dev 040" pitchFamily="2" charset="0"/>
              </a:rPr>
              <a:t>fu;kedLlEcU/k%</a:t>
            </a:r>
            <a:endParaRPr lang="en-US" sz="4800" b="1" cap="none" spc="-15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Kruti Dev 040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5103674"/>
            <a:ext cx="9144000" cy="17543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-15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uti Dev 040" pitchFamily="2" charset="0"/>
              </a:rPr>
              <a:t>;su lEcU/ksu vk/kkjk/ks;Hkkoks </a:t>
            </a:r>
            <a:r>
              <a:rPr lang="en-US" sz="5400" b="1" cap="none" spc="-15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uti Dev 040" pitchFamily="2" charset="0"/>
              </a:rPr>
              <a:t>u</a:t>
            </a:r>
            <a:r>
              <a:rPr lang="en-US" sz="5400" b="1" cap="none" spc="-15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uti Dev 040" pitchFamily="2" charset="0"/>
              </a:rPr>
              <a:t> Hkofr l</a:t>
            </a:r>
          </a:p>
          <a:p>
            <a:pPr algn="ctr"/>
            <a:r>
              <a:rPr lang="en-US" sz="5400" b="1" cap="none" spc="-15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uti Dev 040" pitchFamily="2" charset="0"/>
              </a:rPr>
              <a:t>lEcU/k% o`Ù;fu;kedLlEcU/k%</a:t>
            </a:r>
            <a:endParaRPr lang="en-US" sz="5400" b="1" cap="none" spc="-15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9" name="01- RAFI &amp; LATA@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-1143000" y="152400"/>
            <a:ext cx="304800" cy="304800"/>
          </a:xfrm>
          <a:prstGeom prst="rect">
            <a:avLst/>
          </a:prstGeom>
        </p:spPr>
      </p:pic>
      <p:sp>
        <p:nvSpPr>
          <p:cNvPr id="11" name="Right Arrow 10"/>
          <p:cNvSpPr/>
          <p:nvPr/>
        </p:nvSpPr>
        <p:spPr>
          <a:xfrm>
            <a:off x="457200" y="1447800"/>
            <a:ext cx="978408" cy="48463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457200" y="2438400"/>
            <a:ext cx="978408" cy="48463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48761"/>
          </a:xfrm>
          <a:gradFill>
            <a:gsLst>
              <a:gs pos="0">
                <a:srgbClr val="000000"/>
              </a:gs>
              <a:gs pos="39999">
                <a:schemeClr val="tx1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16200000" scaled="0"/>
          </a:gradFill>
        </p:spPr>
        <p:txBody>
          <a:bodyPr>
            <a:noAutofit/>
          </a:bodyPr>
          <a:lstStyle/>
          <a:p>
            <a:pPr algn="ctr"/>
            <a:r>
              <a:rPr lang="en-US" sz="8800" dirty="0" smtClean="0">
                <a:solidFill>
                  <a:srgbClr val="FFFF00"/>
                </a:solidFill>
                <a:latin typeface="Kruti Dev 040" pitchFamily="2" charset="0"/>
              </a:rPr>
              <a:t>o`fÙkfu;kedlEcU/kk%</a:t>
            </a:r>
            <a:endParaRPr lang="en-US" sz="8800" dirty="0">
              <a:solidFill>
                <a:srgbClr val="FFFF00"/>
              </a:solidFill>
              <a:latin typeface="Kruti Dev 040" pitchFamily="2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1371600"/>
            <a:ext cx="9144000" cy="5486400"/>
          </a:xfrm>
          <a:gradFill>
            <a:gsLst>
              <a:gs pos="0">
                <a:schemeClr val="tx1"/>
              </a:gs>
              <a:gs pos="20000">
                <a:schemeClr val="tx1"/>
              </a:gs>
              <a:gs pos="50000">
                <a:srgbClr val="400040"/>
              </a:gs>
              <a:gs pos="75000">
                <a:srgbClr val="8F0040"/>
              </a:gs>
              <a:gs pos="89999">
                <a:schemeClr val="accent1"/>
              </a:gs>
              <a:gs pos="100000">
                <a:schemeClr val="tx1"/>
              </a:gs>
            </a:gsLst>
            <a:lin ang="16200000" scaled="0"/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>
              <a:buFont typeface="Wingdings" pitchFamily="2" charset="2"/>
              <a:buChar char="q"/>
            </a:pPr>
            <a:r>
              <a:rPr lang="en-US" sz="9600" dirty="0" smtClean="0">
                <a:solidFill>
                  <a:srgbClr val="FF0000"/>
                </a:solidFill>
                <a:latin typeface="Kruti Dev 040" pitchFamily="2" charset="0"/>
              </a:rPr>
              <a:t>la;ksxlEcU/k%</a:t>
            </a:r>
          </a:p>
          <a:p>
            <a:pPr algn="l">
              <a:buFont typeface="Wingdings" pitchFamily="2" charset="2"/>
              <a:buChar char="q"/>
            </a:pPr>
            <a:r>
              <a:rPr lang="en-US" sz="9600" dirty="0" smtClean="0">
                <a:solidFill>
                  <a:srgbClr val="92D050"/>
                </a:solidFill>
                <a:latin typeface="Kruti Dev 040" pitchFamily="2" charset="0"/>
              </a:rPr>
              <a:t>leok;lEcU/k%</a:t>
            </a:r>
          </a:p>
          <a:p>
            <a:pPr algn="l">
              <a:buFont typeface="Wingdings" pitchFamily="2" charset="2"/>
              <a:buChar char="q"/>
            </a:pPr>
            <a:r>
              <a:rPr lang="en-US" sz="9600" dirty="0" smtClean="0">
                <a:solidFill>
                  <a:srgbClr val="00B0F0"/>
                </a:solidFill>
                <a:latin typeface="Kruti Dev 040" pitchFamily="2" charset="0"/>
              </a:rPr>
              <a:t>Lo:ilEcU/k%</a:t>
            </a:r>
          </a:p>
          <a:p>
            <a:pPr algn="l">
              <a:buFont typeface="Wingdings" pitchFamily="2" charset="2"/>
              <a:buChar char="q"/>
            </a:pPr>
            <a:r>
              <a:rPr lang="en-US" sz="9600" dirty="0" smtClean="0">
                <a:solidFill>
                  <a:srgbClr val="FFFF00"/>
                </a:solidFill>
                <a:latin typeface="Kruti Dev 040" pitchFamily="2" charset="0"/>
              </a:rPr>
              <a:t>dkfydlEcU/k%</a:t>
            </a:r>
            <a:endParaRPr lang="en-US" sz="4000" dirty="0" smtClean="0">
              <a:solidFill>
                <a:srgbClr val="FFFF00"/>
              </a:solidFill>
              <a:latin typeface="Kruti Dev 040" pitchFamily="2" charset="0"/>
            </a:endParaRPr>
          </a:p>
          <a:p>
            <a:pPr algn="l"/>
            <a:endParaRPr lang="en-US" sz="4000" dirty="0">
              <a:latin typeface="Kruti Dev 040" pitchFamily="2" charset="0"/>
            </a:endParaRPr>
          </a:p>
        </p:txBody>
      </p:sp>
      <p:pic>
        <p:nvPicPr>
          <p:cNvPr id="6" name="11 (2)@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-762000" y="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800"/>
                            </p:stCondLst>
                            <p:childTnLst>
                              <p:par>
                                <p:cTn id="1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1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91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1200"/>
                            </p:stCondLst>
                            <p:childTnLst>
                              <p:par>
                                <p:cTn id="3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2200"/>
                            </p:stCondLst>
                            <p:childTnLst>
                              <p:par>
                                <p:cTn id="3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3200"/>
                            </p:stCondLst>
                            <p:childTnLst>
                              <p:par>
                                <p:cTn id="4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200"/>
                            </p:stCondLst>
                            <p:childTnLst>
                              <p:par>
                                <p:cTn id="4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200"/>
                            </p:stCondLst>
                            <p:childTnLst>
                              <p:par>
                                <p:cTn id="5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54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  <p:bldP spid="5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51816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7200" spc="-300" dirty="0" smtClean="0">
                <a:solidFill>
                  <a:srgbClr val="002060"/>
                </a:solidFill>
                <a:latin typeface="Kruti Dev 040" pitchFamily="2" charset="0"/>
              </a:rPr>
              <a:t>};ks% nzO;;ks% la;ksxlEcU/k% Hkofr</a:t>
            </a:r>
            <a:endParaRPr lang="en-US" sz="2000" spc="-300" dirty="0">
              <a:solidFill>
                <a:srgbClr val="002060"/>
              </a:solidFill>
              <a:latin typeface="Kruti Dev 04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76400"/>
          </a:xfrm>
          <a:solidFill>
            <a:srgbClr val="FF0000"/>
          </a:solidFill>
        </p:spPr>
        <p:txBody>
          <a:bodyPr>
            <a:noAutofit/>
          </a:bodyPr>
          <a:lstStyle/>
          <a:p>
            <a:pPr algn="ctr"/>
            <a:r>
              <a:rPr lang="en-US" sz="10000" dirty="0" smtClean="0">
                <a:solidFill>
                  <a:srgbClr val="FF0000"/>
                </a:solidFill>
                <a:latin typeface="Kruti Dev 040" pitchFamily="2" charset="0"/>
              </a:rPr>
              <a:t> </a:t>
            </a:r>
            <a:r>
              <a:rPr lang="en-US" sz="11000" dirty="0" smtClean="0">
                <a:solidFill>
                  <a:srgbClr val="FFFF00"/>
                </a:solidFill>
                <a:latin typeface="Kruti Dev 040" pitchFamily="2" charset="0"/>
              </a:rPr>
              <a:t>la;ksxlEcU/k</a:t>
            </a:r>
            <a:r>
              <a:rPr lang="en-US" sz="10000" dirty="0" smtClean="0">
                <a:solidFill>
                  <a:srgbClr val="FFFF00"/>
                </a:solidFill>
                <a:latin typeface="Kruti Dev 040" pitchFamily="2" charset="0"/>
              </a:rPr>
              <a:t>%</a:t>
            </a:r>
            <a:endParaRPr lang="en-US" sz="100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447800" y="25146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Bent Arrow 5"/>
          <p:cNvSpPr/>
          <p:nvPr/>
        </p:nvSpPr>
        <p:spPr>
          <a:xfrm>
            <a:off x="2590800" y="2819400"/>
            <a:ext cx="609600" cy="685800"/>
          </a:xfrm>
          <a:prstGeom prst="ben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Bent Arrow 6"/>
          <p:cNvSpPr/>
          <p:nvPr/>
        </p:nvSpPr>
        <p:spPr>
          <a:xfrm rot="5177961">
            <a:off x="5638800" y="2667000"/>
            <a:ext cx="609600" cy="685800"/>
          </a:xfrm>
          <a:prstGeom prst="ben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4114800" y="3886200"/>
            <a:ext cx="685800" cy="685800"/>
          </a:xfrm>
          <a:prstGeom prst="down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Curved Down Arrow 8"/>
          <p:cNvSpPr/>
          <p:nvPr/>
        </p:nvSpPr>
        <p:spPr>
          <a:xfrm rot="7926975">
            <a:off x="5806546" y="5549371"/>
            <a:ext cx="1486212" cy="906726"/>
          </a:xfrm>
          <a:prstGeom prst="curvedDownArrow">
            <a:avLst>
              <a:gd name="adj1" fmla="val 25000"/>
              <a:gd name="adj2" fmla="val 81955"/>
              <a:gd name="adj3" fmla="val 37705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Curved Down Arrow 9"/>
          <p:cNvSpPr/>
          <p:nvPr/>
        </p:nvSpPr>
        <p:spPr>
          <a:xfrm rot="12013805">
            <a:off x="2140288" y="5623902"/>
            <a:ext cx="1282024" cy="708120"/>
          </a:xfrm>
          <a:prstGeom prst="curved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28800" y="2895600"/>
            <a:ext cx="76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Kruti Dev 040" pitchFamily="2" charset="0"/>
              </a:rPr>
              <a:t>laaa;ksx%</a:t>
            </a:r>
            <a:endParaRPr lang="en-US" dirty="0">
              <a:latin typeface="Kruti Dev 040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00800" y="2895600"/>
            <a:ext cx="838200" cy="38100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Kruti Dev 040" pitchFamily="2" charset="0"/>
              </a:rPr>
              <a:t>laaa;ksx%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295400" y="5943600"/>
            <a:ext cx="8382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Kruti Dev 040" pitchFamily="2" charset="0"/>
              </a:rPr>
              <a:t>laaa;ksx%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162800" y="5943600"/>
            <a:ext cx="8382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Kruti Dev 040" pitchFamily="2" charset="0"/>
              </a:rPr>
              <a:t>laaa;ksx%</a:t>
            </a:r>
            <a:endParaRPr lang="en-US" dirty="0"/>
          </a:p>
        </p:txBody>
      </p:sp>
      <p:pic>
        <p:nvPicPr>
          <p:cNvPr id="18" name="AA-21@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8" cstate="print"/>
          <a:stretch>
            <a:fillRect/>
          </a:stretch>
        </p:blipFill>
        <p:spPr>
          <a:xfrm>
            <a:off x="-1219200" y="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00"/>
                            </p:stCondLst>
                            <p:childTnLst>
                              <p:par>
                                <p:cTn id="1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200"/>
                            </p:stCondLst>
                            <p:childTnLst>
                              <p:par>
                                <p:cTn id="19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200"/>
                            </p:stCondLst>
                            <p:childTnLst>
                              <p:par>
                                <p:cTn id="24" presetID="13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200"/>
                            </p:stCondLst>
                            <p:childTnLst>
                              <p:par>
                                <p:cTn id="28" presetID="8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200"/>
                            </p:stCondLst>
                            <p:childTnLst>
                              <p:par>
                                <p:cTn id="3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200"/>
                            </p:stCondLst>
                            <p:childTnLst>
                              <p:par>
                                <p:cTn id="36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2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2200"/>
                            </p:stCondLst>
                            <p:childTnLst>
                              <p:par>
                                <p:cTn id="4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3200"/>
                            </p:stCondLst>
                            <p:childTnLst>
                              <p:par>
                                <p:cTn id="5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4200"/>
                            </p:stCondLst>
                            <p:childTnLst>
                              <p:par>
                                <p:cTn id="54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200"/>
                            </p:stCondLst>
                            <p:childTnLst>
                              <p:par>
                                <p:cTn id="5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6200"/>
                            </p:stCondLst>
                            <p:childTnLst>
                              <p:par>
                                <p:cTn id="63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7200"/>
                            </p:stCondLst>
                            <p:childTnLst>
                              <p:par>
                                <p:cTn id="6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8200"/>
                            </p:stCondLst>
                            <p:childTnLst>
                              <p:par>
                                <p:cTn id="7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8700"/>
                            </p:stCondLst>
                            <p:childTnLst>
                              <p:par>
                                <p:cTn id="76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9200"/>
                            </p:stCondLst>
                            <p:childTnLst>
                              <p:par>
                                <p:cTn id="80" presetID="8" presetClass="exit" presetSubtype="16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amond(in)">
                                      <p:cBhvr>
                                        <p:cTn id="8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9700"/>
                            </p:stCondLst>
                            <p:childTnLst>
                              <p:par>
                                <p:cTn id="84" presetID="8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5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8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</p:childTnLst>
        </p:cTn>
      </p:par>
    </p:tnLst>
    <p:bldLst>
      <p:bldP spid="2" grpId="0" uiExpand="1" build="p" animBg="1"/>
      <p:bldP spid="2" grpId="1" uiExpand="1" build="p" animBg="1"/>
      <p:bldP spid="3" grpId="0" animBg="1"/>
      <p:bldGraphic spid="4" grpId="0">
        <p:bldAsOne/>
      </p:bldGraphic>
      <p:bldGraphic spid="4" grpId="1">
        <p:bldAsOne/>
      </p:bldGraphic>
      <p:bldGraphic spid="4" grpId="2">
        <p:bldAsOne/>
      </p:bldGraphic>
      <p:bldP spid="6" grpId="0" animBg="1"/>
      <p:bldP spid="7" grpId="0" animBg="1"/>
      <p:bldP spid="8" grpId="0" animBg="1"/>
      <p:bldP spid="9" grpId="0" animBg="1"/>
      <p:bldP spid="10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sz="11500" dirty="0" err="1" smtClean="0">
                <a:solidFill>
                  <a:srgbClr val="FFFF00"/>
                </a:solidFill>
                <a:latin typeface="Kruti Dev 040" pitchFamily="2" charset="0"/>
              </a:rPr>
              <a:t>leok;lEcU</a:t>
            </a:r>
            <a:r>
              <a:rPr lang="en-US" sz="11500" dirty="0" smtClean="0">
                <a:solidFill>
                  <a:srgbClr val="FFFF00"/>
                </a:solidFill>
                <a:latin typeface="Kruti Dev 040" pitchFamily="2" charset="0"/>
              </a:rPr>
              <a:t>/k%</a:t>
            </a:r>
            <a:endParaRPr lang="en-US" sz="9600" dirty="0">
              <a:solidFill>
                <a:srgbClr val="FFFF00"/>
              </a:solidFill>
              <a:latin typeface="Kruti Dev 040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514600"/>
            <a:ext cx="4724400" cy="110799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Kruti Dev 040" pitchFamily="2" charset="0"/>
              </a:rPr>
              <a:t>Xkq.k&amp;xq.kh</a:t>
            </a:r>
            <a:endParaRPr lang="en-US" sz="6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Kruti Dev 040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371600"/>
            <a:ext cx="4724399" cy="1107996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6600" b="1" dirty="0" smtClean="0">
                <a:ln/>
                <a:solidFill>
                  <a:srgbClr val="FF0000"/>
                </a:solidFill>
                <a:latin typeface="Kruti Dev 040" pitchFamily="2" charset="0"/>
              </a:rPr>
              <a:t>vo;o&amp;vo;oh</a:t>
            </a:r>
            <a:endParaRPr lang="en-US" sz="6600" b="1" dirty="0">
              <a:ln/>
              <a:solidFill>
                <a:srgbClr val="FF0000"/>
              </a:solidFill>
              <a:latin typeface="Kruti Dev 040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657600"/>
            <a:ext cx="4724400" cy="110799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Kruti Dev 040" pitchFamily="2" charset="0"/>
              </a:rPr>
              <a:t>fdz;k&amp;fdz;koku~</a:t>
            </a:r>
            <a:endParaRPr lang="en-US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Kruti Dev 040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4724400"/>
            <a:ext cx="4724400" cy="110799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6600" b="1" cap="none" spc="0" dirty="0" err="1" smtClean="0">
                <a:ln w="5080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40" pitchFamily="2" charset="0"/>
              </a:rPr>
              <a:t>Tkkfr&amp;O;fDr</a:t>
            </a:r>
            <a:endParaRPr lang="en-US" sz="6600" b="1" cap="none" spc="0" dirty="0">
              <a:ln w="50800"/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ruti Dev 040" pitchFamily="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5750004"/>
            <a:ext cx="4701271" cy="11079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6600" b="1" dirty="0" smtClean="0">
                <a:ln w="1143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40" pitchFamily="2" charset="0"/>
              </a:rPr>
              <a:t>fuR;nzO;&amp;fo’ks"k%</a:t>
            </a:r>
            <a:endParaRPr lang="en-US" sz="6600" b="1" cap="none" spc="0" dirty="0">
              <a:ln w="1143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ruti Dev 040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181600" y="1371600"/>
            <a:ext cx="3962400" cy="1107996"/>
          </a:xfrm>
          <a:prstGeom prst="rect">
            <a:avLst/>
          </a:prstGeom>
          <a:solidFill>
            <a:srgbClr val="FFC00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40"/>
              </a:rPr>
              <a:t>Ä</a:t>
            </a:r>
            <a:r>
              <a:rPr lang="en-US" sz="66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40" pitchFamily="2" charset="0"/>
              </a:rPr>
              <a:t>V</a:t>
            </a:r>
            <a:r>
              <a:rPr lang="en-US" sz="6600" b="1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40" pitchFamily="2" charset="0"/>
              </a:rPr>
              <a:t>&amp;diky</a:t>
            </a:r>
            <a:endParaRPr lang="en-US" sz="66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81600" y="2438400"/>
            <a:ext cx="3962400" cy="1107996"/>
          </a:xfrm>
          <a:prstGeom prst="rect">
            <a:avLst/>
          </a:prstGeom>
          <a:solidFill>
            <a:srgbClr val="C0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40" pitchFamily="2" charset="0"/>
              </a:rPr>
              <a:t>:i&amp;?kV</a:t>
            </a:r>
            <a:endParaRPr lang="en-US" sz="66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ruti Dev 040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81600" y="3505200"/>
            <a:ext cx="3962400" cy="1107996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40" pitchFamily="2" charset="0"/>
              </a:rPr>
              <a:t>fdz;k&amp;?kV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ruti Dev 04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81600" y="4572000"/>
            <a:ext cx="3962400" cy="110799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40" pitchFamily="2" charset="0"/>
              </a:rPr>
              <a:t>?kVRo&amp;?kV</a:t>
            </a:r>
            <a:endParaRPr lang="en-US" sz="6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ruti Dev 04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181600" y="5715001"/>
            <a:ext cx="3962400" cy="110799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40" pitchFamily="2" charset="0"/>
              </a:rPr>
              <a:t>fo'ks"k&amp;ijek.kq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ruti Dev 040" pitchFamily="2" charset="0"/>
            </a:endParaRPr>
          </a:p>
        </p:txBody>
      </p:sp>
      <p:sp>
        <p:nvSpPr>
          <p:cNvPr id="18" name="Left-Right Arrow 17"/>
          <p:cNvSpPr/>
          <p:nvPr/>
        </p:nvSpPr>
        <p:spPr>
          <a:xfrm>
            <a:off x="4572000" y="6019800"/>
            <a:ext cx="685800" cy="381000"/>
          </a:xfrm>
          <a:prstGeom prst="leftRightArrow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3" name="09-27@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-1066800" y="0"/>
            <a:ext cx="304800" cy="304800"/>
          </a:xfrm>
          <a:prstGeom prst="rect">
            <a:avLst/>
          </a:prstGeom>
        </p:spPr>
      </p:pic>
      <p:sp>
        <p:nvSpPr>
          <p:cNvPr id="24" name="Left-Right Arrow 23"/>
          <p:cNvSpPr/>
          <p:nvPr/>
        </p:nvSpPr>
        <p:spPr>
          <a:xfrm>
            <a:off x="4648200" y="1676400"/>
            <a:ext cx="685800" cy="381000"/>
          </a:xfrm>
          <a:prstGeom prst="leftRightArrow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Left-Right Arrow 24"/>
          <p:cNvSpPr/>
          <p:nvPr/>
        </p:nvSpPr>
        <p:spPr>
          <a:xfrm>
            <a:off x="4648200" y="2819400"/>
            <a:ext cx="685800" cy="381000"/>
          </a:xfrm>
          <a:prstGeom prst="leftRightArrow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Left-Right Arrow 25"/>
          <p:cNvSpPr/>
          <p:nvPr/>
        </p:nvSpPr>
        <p:spPr>
          <a:xfrm>
            <a:off x="4648200" y="3962400"/>
            <a:ext cx="685800" cy="381000"/>
          </a:xfrm>
          <a:prstGeom prst="leftRightArrow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Left-Right Arrow 26"/>
          <p:cNvSpPr/>
          <p:nvPr/>
        </p:nvSpPr>
        <p:spPr>
          <a:xfrm>
            <a:off x="4572000" y="4953000"/>
            <a:ext cx="685800" cy="381000"/>
          </a:xfrm>
          <a:prstGeom prst="leftRightArrow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98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"/>
                </p:tgtEl>
              </p:cMediaNode>
            </p:audio>
          </p:childTnLst>
        </p:cTn>
      </p:par>
    </p:tnLst>
    <p:bldLst>
      <p:bldP spid="2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9144000" cy="1862048"/>
          </a:xfrm>
          <a:prstGeom prst="rect">
            <a:avLst/>
          </a:prstGeom>
          <a:solidFill>
            <a:srgbClr val="FF0000"/>
          </a:solidFill>
          <a:ln w="76200">
            <a:solidFill>
              <a:srgbClr val="FFFF00"/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1500" dirty="0" smtClean="0">
                <a:latin typeface="Kruti Dev 040" pitchFamily="2" charset="0"/>
              </a:rPr>
              <a:t>Lo:ilEcU/k%</a:t>
            </a:r>
            <a:endParaRPr lang="en-US" sz="5400" dirty="0">
              <a:latin typeface="Kruti Dev 040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52600" y="1981200"/>
            <a:ext cx="7391400" cy="2123658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600" spc="-3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Kruti Dev 040" pitchFamily="2" charset="0"/>
              </a:rPr>
              <a:t>inkFkZRo</a:t>
            </a:r>
            <a:r>
              <a:rPr lang="en-US" sz="6600" spc="-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Kruti Dev 040" pitchFamily="2" charset="0"/>
              </a:rPr>
              <a:t>]</a:t>
            </a:r>
            <a:r>
              <a:rPr lang="en-US" sz="6600" spc="-3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Kruti Dev 040" pitchFamily="2" charset="0"/>
              </a:rPr>
              <a:t>lkekU;Ro</a:t>
            </a:r>
            <a:r>
              <a:rPr lang="en-US" sz="6600" spc="-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Kruti Dev 040" pitchFamily="2" charset="0"/>
              </a:rPr>
              <a:t>]</a:t>
            </a:r>
            <a:r>
              <a:rPr lang="en-US" sz="6600" spc="-3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Kruti Dev 040" pitchFamily="2" charset="0"/>
              </a:rPr>
              <a:t>fo’kss"kRo</a:t>
            </a:r>
            <a:r>
              <a:rPr lang="en-US" sz="6600" spc="-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Kruti Dev 040" pitchFamily="2" charset="0"/>
              </a:rPr>
              <a:t>]   leok;Ro] </a:t>
            </a:r>
            <a:r>
              <a:rPr lang="en-US" sz="6600" spc="-3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Kruti Dev 040" pitchFamily="2" charset="0"/>
              </a:rPr>
              <a:t>vHkkoRo</a:t>
            </a:r>
            <a:r>
              <a:rPr lang="en-US" sz="6600" spc="-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Kruti Dev 040" pitchFamily="2" charset="0"/>
              </a:rPr>
              <a:t>]</a:t>
            </a:r>
            <a:r>
              <a:rPr lang="en-US" sz="6600" spc="-3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Kruti Dev 040" pitchFamily="2" charset="0"/>
              </a:rPr>
              <a:t>vkfnA</a:t>
            </a:r>
            <a:endParaRPr lang="en-US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Kruti Dev 04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533400" y="5106650"/>
            <a:ext cx="2743200" cy="1446550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0"/>
          </a:gradFill>
          <a:scene3d>
            <a:camera prst="isometricOffAxis2Right"/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FF0000"/>
                </a:solidFill>
                <a:latin typeface="Kruti Dev 040" pitchFamily="2" charset="0"/>
              </a:rPr>
              <a:t>vHkko%</a:t>
            </a:r>
            <a:endParaRPr lang="en-US" sz="3200" dirty="0">
              <a:solidFill>
                <a:srgbClr val="FF0000"/>
              </a:solidFill>
              <a:latin typeface="Kruti Dev 04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52600" y="4267200"/>
            <a:ext cx="7391400" cy="1323439"/>
          </a:xfrm>
          <a:prstGeom prst="rect">
            <a:avLst/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16200000" scaled="0"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FF0000"/>
                </a:solidFill>
                <a:latin typeface="Kruti Dev 040" pitchFamily="2" charset="0"/>
              </a:rPr>
              <a:t>?kVkHkkoon~ </a:t>
            </a:r>
            <a:r>
              <a:rPr lang="en-US" sz="8000" dirty="0" err="1" smtClean="0">
                <a:solidFill>
                  <a:srgbClr val="FF0000"/>
                </a:solidFill>
                <a:latin typeface="Kruti Dev 040" pitchFamily="2" charset="0"/>
              </a:rPr>
              <a:t>Hkwrye</a:t>
            </a:r>
            <a:r>
              <a:rPr lang="en-US" sz="8000" dirty="0" smtClean="0">
                <a:solidFill>
                  <a:srgbClr val="FF0000"/>
                </a:solidFill>
                <a:latin typeface="Kruti Dev 040" pitchFamily="2" charset="0"/>
              </a:rPr>
              <a:t>~</a:t>
            </a:r>
            <a:endParaRPr lang="en-US" sz="8000" dirty="0">
              <a:latin typeface="Kruti Dev 04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52600" y="5657671"/>
            <a:ext cx="7391400" cy="1200329"/>
          </a:xfrm>
          <a:prstGeom prst="rect">
            <a:avLst/>
          </a:pr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16200000" scaled="0"/>
          </a:gra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7200" dirty="0" smtClean="0">
                <a:latin typeface="Kruti Dev 040" pitchFamily="2" charset="0"/>
              </a:rPr>
              <a:t>:ikHkkooku~ ok;q%</a:t>
            </a:r>
            <a:endParaRPr lang="en-US" sz="2400" dirty="0">
              <a:latin typeface="Kruti Dev 040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04800" y="2667000"/>
            <a:ext cx="2590800" cy="1446550"/>
          </a:xfrm>
          <a:prstGeom prst="rect">
            <a:avLst/>
          </a:prstGeo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16200000" scaled="0"/>
          </a:gradFill>
          <a:scene3d>
            <a:camera prst="isometricOffAxis2Right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8800" spc="-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Kruti Dev 040" pitchFamily="2" charset="0"/>
              </a:rPr>
              <a:t>mikf/k%</a:t>
            </a:r>
            <a:endParaRPr lang="en-US" sz="88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3" name="03-20@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-1066800" y="228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3" presetClass="entr" presetSubtype="0" repeatCount="2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1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50"/>
                            </p:stCondLst>
                            <p:childTnLst>
                              <p:par>
                                <p:cTn id="26" presetID="8" presetClass="entr" presetSubtype="16" repeatCount="3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300"/>
                            </p:stCondLst>
                            <p:childTnLst>
                              <p:par>
                                <p:cTn id="30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9650"/>
                            </p:stCondLst>
                            <p:childTnLst>
                              <p:par>
                                <p:cTn id="36" presetID="20" presetClass="entr" presetSubtype="0" repeatCount="3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9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  <p:bldLst>
      <p:bldP spid="3" grpId="0" animBg="1"/>
      <p:bldP spid="5" grpId="0" animBg="1"/>
      <p:bldP spid="8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eft-Right Arrow 1"/>
          <p:cNvSpPr/>
          <p:nvPr/>
        </p:nvSpPr>
        <p:spPr>
          <a:xfrm>
            <a:off x="609600" y="0"/>
            <a:ext cx="7543800" cy="2362200"/>
          </a:xfrm>
          <a:prstGeom prst="left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40" pitchFamily="2" charset="0"/>
              </a:rPr>
              <a:t>dkfydlEcU/k%</a:t>
            </a:r>
            <a:endParaRPr lang="en-US" sz="8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ruti Dev 040" pitchFamily="2" charset="0"/>
            </a:endParaRPr>
          </a:p>
        </p:txBody>
      </p:sp>
      <p:sp>
        <p:nvSpPr>
          <p:cNvPr id="3" name="Bevel 2"/>
          <p:cNvSpPr/>
          <p:nvPr/>
        </p:nvSpPr>
        <p:spPr>
          <a:xfrm>
            <a:off x="457200" y="1981200"/>
            <a:ext cx="8153400" cy="4876800"/>
          </a:xfrm>
          <a:prstGeom prst="bevel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spc="-3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40" pitchFamily="2" charset="0"/>
              </a:rPr>
              <a:t>losZ inkFkkZ% dkfydlEcU/ksu dkys fr"BfUr</a:t>
            </a:r>
            <a:endParaRPr lang="en-US" sz="4000" b="1" spc="-3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ruti Dev 040" pitchFamily="2" charset="0"/>
            </a:endParaRPr>
          </a:p>
        </p:txBody>
      </p:sp>
      <p:pic>
        <p:nvPicPr>
          <p:cNvPr id="5" name="06 (2)-20@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-990600" y="228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1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 animBg="1"/>
      <p:bldP spid="3" grpId="0" animBg="1"/>
      <p:bldP spid="3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153400" cy="1270782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</p:spPr>
        <p:txBody>
          <a:bodyPr>
            <a:noAutofit/>
          </a:bodyPr>
          <a:lstStyle/>
          <a:p>
            <a:pPr algn="l"/>
            <a:r>
              <a:rPr lang="en-US" sz="8800" dirty="0" smtClean="0">
                <a:solidFill>
                  <a:srgbClr val="FF0000"/>
                </a:solidFill>
                <a:latin typeface="Kruti Dev 040" pitchFamily="2" charset="0"/>
              </a:rPr>
              <a:t>o`Ù;fu;kedlEcU/kk%</a:t>
            </a:r>
            <a:endParaRPr lang="en-US" sz="5400" dirty="0">
              <a:solidFill>
                <a:srgbClr val="FF0000"/>
              </a:solidFill>
              <a:latin typeface="Kruti Dev 040" pitchFamily="2" charset="0"/>
            </a:endParaRPr>
          </a:p>
        </p:txBody>
      </p:sp>
      <p:graphicFrame>
        <p:nvGraphicFramePr>
          <p:cNvPr id="3" name="Diagram 2"/>
          <p:cNvGraphicFramePr/>
          <p:nvPr/>
        </p:nvGraphicFramePr>
        <p:xfrm>
          <a:off x="381000" y="1371600"/>
          <a:ext cx="83820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4" name="04-11@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8" cstate="print"/>
          <a:stretch>
            <a:fillRect/>
          </a:stretch>
        </p:blipFill>
        <p:spPr>
          <a:xfrm>
            <a:off x="-838200" y="3810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8" presetClass="entr" presetSubtype="3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21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2" grpId="0" animBg="1"/>
      <p:bldP spid="2" grpId="1" animBg="1"/>
      <p:bldGraphic spid="3" grpId="0">
        <p:bldAsOne/>
      </p:bldGraphic>
      <p:bldGraphic spid="3" grpId="1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565</TotalTime>
  <Words>145</Words>
  <Application>Microsoft Office PowerPoint</Application>
  <PresentationFormat>On-screen Show (4:3)</PresentationFormat>
  <Paragraphs>49</Paragraphs>
  <Slides>7</Slides>
  <Notes>0</Notes>
  <HiddenSlides>0</HiddenSlides>
  <MMClips>7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Concourse</vt:lpstr>
      <vt:lpstr>Foundry</vt:lpstr>
      <vt:lpstr>  lEcU/kifjp;%</vt:lpstr>
      <vt:lpstr>o`fÙkfu;kedlEcU/kk%</vt:lpstr>
      <vt:lpstr> la;ksxlEcU/k%</vt:lpstr>
      <vt:lpstr>leok;lEcU/k%</vt:lpstr>
      <vt:lpstr>Slide 5</vt:lpstr>
      <vt:lpstr>Slide 6</vt:lpstr>
      <vt:lpstr>o`Ù;fu;kedlEcU/kk%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Vishwanatha</dc:creator>
  <cp:lastModifiedBy>Lenovo</cp:lastModifiedBy>
  <cp:revision>89</cp:revision>
  <dcterms:created xsi:type="dcterms:W3CDTF">2010-10-10T12:08:19Z</dcterms:created>
  <dcterms:modified xsi:type="dcterms:W3CDTF">2014-03-31T15:07:07Z</dcterms:modified>
</cp:coreProperties>
</file>