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8" r:id="rId4"/>
    <p:sldId id="265" r:id="rId5"/>
    <p:sldId id="266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7716063" cy="777160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EA5-1BCF-49E7-B89F-5958A2E766A9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CE88-941B-457E-8587-3C20B1D16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EA5-1BCF-49E7-B89F-5958A2E766A9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CE88-941B-457E-8587-3C20B1D16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EA5-1BCF-49E7-B89F-5958A2E766A9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CE88-941B-457E-8587-3C20B1D16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EA5-1BCF-49E7-B89F-5958A2E766A9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CE88-941B-457E-8587-3C20B1D16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EA5-1BCF-49E7-B89F-5958A2E766A9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CE88-941B-457E-8587-3C20B1D16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EA5-1BCF-49E7-B89F-5958A2E766A9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CE88-941B-457E-8587-3C20B1D16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EA5-1BCF-49E7-B89F-5958A2E766A9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CE88-941B-457E-8587-3C20B1D16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EA5-1BCF-49E7-B89F-5958A2E766A9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CE88-941B-457E-8587-3C20B1D16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EA5-1BCF-49E7-B89F-5958A2E766A9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CE88-941B-457E-8587-3C20B1D16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EA5-1BCF-49E7-B89F-5958A2E766A9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CE88-941B-457E-8587-3C20B1D16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EA5-1BCF-49E7-B89F-5958A2E766A9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CE88-941B-457E-8587-3C20B1D16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7CEA5-1BCF-49E7-B89F-5958A2E766A9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9CE88-941B-457E-8587-3C20B1D16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219200"/>
            <a:ext cx="9144000" cy="4524315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hi-IN" sz="9600" spc="3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CDAC-GISTSurekh" pitchFamily="2" charset="0"/>
                <a:cs typeface="CDAC-GISTSurekh" pitchFamily="2" charset="0"/>
              </a:rPr>
              <a:t>काणादं </a:t>
            </a:r>
          </a:p>
          <a:p>
            <a:pPr algn="ctr"/>
            <a:r>
              <a:rPr lang="hi-IN" sz="9600" spc="3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CDAC-GISTSurekh" pitchFamily="2" charset="0"/>
                <a:cs typeface="CDAC-GISTSurekh" pitchFamily="2" charset="0"/>
              </a:rPr>
              <a:t>पाणिनीयञ्च </a:t>
            </a:r>
          </a:p>
          <a:p>
            <a:pPr algn="ctr"/>
            <a:r>
              <a:rPr lang="hi-IN" sz="9600" spc="3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CDAC-GISTSurekh" pitchFamily="2" charset="0"/>
                <a:cs typeface="CDAC-GISTSurekh" pitchFamily="2" charset="0"/>
              </a:rPr>
              <a:t>सर्वशास्त्रोपकारकम्</a:t>
            </a:r>
            <a:endParaRPr lang="en-US" sz="9600" spc="300" dirty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CDAC-GISTSurekh" pitchFamily="2" charset="0"/>
              <a:cs typeface="CDAC-GISTSurekh" pitchFamily="2" charset="0"/>
            </a:endParaRPr>
          </a:p>
        </p:txBody>
      </p:sp>
      <p:sp>
        <p:nvSpPr>
          <p:cNvPr id="4" name="24-Point Star 3"/>
          <p:cNvSpPr/>
          <p:nvPr/>
        </p:nvSpPr>
        <p:spPr>
          <a:xfrm>
            <a:off x="0" y="0"/>
            <a:ext cx="2971800" cy="1600200"/>
          </a:xfrm>
          <a:prstGeom prst="star24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dirty="0" smtClean="0">
                <a:latin typeface="CDAC-GISTSurekh" pitchFamily="2" charset="0"/>
                <a:cs typeface="CDAC-GISTSurekh" pitchFamily="2" charset="0"/>
              </a:rPr>
              <a:t>न्यायः</a:t>
            </a:r>
            <a:endParaRPr lang="en-US" dirty="0">
              <a:latin typeface="CDAC-GISTSurekh" pitchFamily="2" charset="0"/>
              <a:cs typeface="CDAC-GISTSurekh" pitchFamily="2" charset="0"/>
            </a:endParaRPr>
          </a:p>
        </p:txBody>
      </p:sp>
      <p:sp>
        <p:nvSpPr>
          <p:cNvPr id="6" name="24-Point Star 5"/>
          <p:cNvSpPr/>
          <p:nvPr/>
        </p:nvSpPr>
        <p:spPr>
          <a:xfrm>
            <a:off x="0" y="5257800"/>
            <a:ext cx="3276600" cy="1600200"/>
          </a:xfrm>
          <a:prstGeom prst="star2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dirty="0" smtClean="0">
                <a:latin typeface="CDAC-GISTSurekh" pitchFamily="2" charset="0"/>
                <a:cs typeface="CDAC-GISTSurekh" pitchFamily="2" charset="0"/>
              </a:rPr>
              <a:t>वैशेषिकम्</a:t>
            </a:r>
            <a:endParaRPr lang="en-US" dirty="0">
              <a:latin typeface="CDAC-GISTSurekh" pitchFamily="2" charset="0"/>
              <a:cs typeface="CDAC-GISTSurekh" pitchFamily="2" charset="0"/>
            </a:endParaRPr>
          </a:p>
        </p:txBody>
      </p:sp>
      <p:sp>
        <p:nvSpPr>
          <p:cNvPr id="7" name="24-Point Star 6"/>
          <p:cNvSpPr/>
          <p:nvPr/>
        </p:nvSpPr>
        <p:spPr>
          <a:xfrm>
            <a:off x="6172200" y="5257800"/>
            <a:ext cx="2971800" cy="1600200"/>
          </a:xfrm>
          <a:prstGeom prst="star24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dirty="0" smtClean="0">
                <a:latin typeface="CDAC-GISTSurekh" pitchFamily="2" charset="0"/>
                <a:cs typeface="CDAC-GISTSurekh" pitchFamily="2" charset="0"/>
              </a:rPr>
              <a:t>न्यायः</a:t>
            </a:r>
            <a:endParaRPr lang="en-US" dirty="0">
              <a:latin typeface="CDAC-GISTSurekh" pitchFamily="2" charset="0"/>
              <a:cs typeface="CDAC-GISTSurekh" pitchFamily="2" charset="0"/>
            </a:endParaRPr>
          </a:p>
        </p:txBody>
      </p:sp>
      <p:sp>
        <p:nvSpPr>
          <p:cNvPr id="8" name="24-Point Star 7"/>
          <p:cNvSpPr/>
          <p:nvPr/>
        </p:nvSpPr>
        <p:spPr>
          <a:xfrm>
            <a:off x="5791200" y="0"/>
            <a:ext cx="3352800" cy="1752600"/>
          </a:xfrm>
          <a:prstGeom prst="star24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sz="2000" dirty="0" smtClean="0">
                <a:latin typeface="CDAC-GISTSurekh" pitchFamily="2" charset="0"/>
                <a:cs typeface="CDAC-GISTSurekh" pitchFamily="2" charset="0"/>
              </a:rPr>
              <a:t>वैशेषिकम्</a:t>
            </a:r>
            <a:endParaRPr lang="en-US" sz="2000" dirty="0">
              <a:latin typeface="CDAC-GISTSurekh" pitchFamily="2" charset="0"/>
              <a:cs typeface="CDAC-GISTSurekh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8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Rot by="21600000">
                                      <p:cBhvr>
                                        <p:cTn id="3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 animBg="1"/>
      <p:bldP spid="4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6248400" cy="762000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r>
              <a:rPr lang="hi-IN" dirty="0" smtClean="0"/>
              <a:t>      सृष्टिप्रक्रिया    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838200" y="38100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8458200" y="37338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19600" y="3657600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marnath.Shiv(01)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57350" cy="2057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52600" y="122938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800" dirty="0" smtClean="0"/>
              <a:t>एकोऽहं बहु स्याम्...........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5953780"/>
            <a:ext cx="9144000" cy="8280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HkxofnPNk</a:t>
            </a:r>
            <a:r>
              <a:rPr lang="hi-IN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    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ijek.kkS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 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deZ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 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ijek.kq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};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la;ksx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% }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î.kqdksRifÙk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%</a:t>
            </a:r>
            <a:r>
              <a:rPr lang="hi-IN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 </a:t>
            </a:r>
            <a:endParaRPr lang="en-US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4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0400" y="5105400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}</a:t>
            </a:r>
            <a:r>
              <a:rPr lang="en-US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î.kqde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~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4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584 -0.01688 L 0.39584 -0.01688 " pathEditMode="relative" rAng="0" ptsTypes="AA">
                                      <p:cBhvr>
                                        <p:cTn id="1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854 -0.00578 L -0.43854 -0.00578 " pathEditMode="relative" rAng="0" ptsTypes="AA">
                                      <p:cBhvr>
                                        <p:cTn id="1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>
                <a:latin typeface="Siddhanta" pitchFamily="2" charset="0"/>
                <a:cs typeface="Siddhanta" pitchFamily="2" charset="0"/>
              </a:rPr>
              <a:t>त्रिभिर्द्व्यणुकैः त्र्यणुकम्</a:t>
            </a:r>
            <a:endParaRPr lang="en-US" dirty="0">
              <a:latin typeface="Siddhanta" pitchFamily="2" charset="0"/>
              <a:cs typeface="Siddhanta" pitchFamily="2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4419600" y="1752600"/>
            <a:ext cx="1524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838200" y="4419600"/>
            <a:ext cx="1524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077200" y="4343400"/>
            <a:ext cx="1524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343400" y="4343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sz="100" dirty="0" smtClean="0"/>
              <a:t>त्रुटि</a:t>
            </a:r>
            <a:endParaRPr lang="en-US" sz="100" dirty="0"/>
          </a:p>
        </p:txBody>
      </p:sp>
      <p:pic>
        <p:nvPicPr>
          <p:cNvPr id="7" name="Picture 6" descr="Amarnath.Shiv(01)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57350" cy="1295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0" y="52578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3600" dirty="0" smtClean="0"/>
              <a:t>त्र्यणुकम्,  त्रसरेणुः,  </a:t>
            </a:r>
            <a:r>
              <a:rPr lang="hi-IN" sz="3600" dirty="0" smtClean="0">
                <a:latin typeface="Siddhanta" pitchFamily="2" charset="0"/>
                <a:cs typeface="Siddhanta" pitchFamily="2" charset="0"/>
              </a:rPr>
              <a:t>त्रुटिः</a:t>
            </a:r>
            <a:endParaRPr lang="en-US" sz="3600" dirty="0">
              <a:latin typeface="Siddhanta" pitchFamily="2" charset="0"/>
              <a:cs typeface="Siddhant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657600"/>
            <a:ext cx="1600200" cy="417731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hi-IN" sz="3600" dirty="0" smtClean="0">
                <a:latin typeface="Siddhanta" pitchFamily="2" charset="0"/>
                <a:cs typeface="Siddhanta" pitchFamily="2" charset="0"/>
              </a:rPr>
              <a:t>द्व्यणुकम्</a:t>
            </a:r>
            <a:endParaRPr lang="en-US" sz="3600" dirty="0">
              <a:latin typeface="Siddhanta" pitchFamily="2" charset="0"/>
              <a:cs typeface="Siddhant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1524000"/>
            <a:ext cx="1600200" cy="417731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hi-IN" sz="3600" dirty="0" smtClean="0">
                <a:latin typeface="Siddhanta" pitchFamily="2" charset="0"/>
                <a:cs typeface="Siddhanta" pitchFamily="2" charset="0"/>
              </a:rPr>
              <a:t>द्व्यणुकम्</a:t>
            </a:r>
            <a:endParaRPr lang="en-US" sz="3600" dirty="0">
              <a:latin typeface="Siddhanta" pitchFamily="2" charset="0"/>
              <a:cs typeface="Siddhanta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5200" y="3733800"/>
            <a:ext cx="1600200" cy="417731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hi-IN" sz="3600" dirty="0" smtClean="0">
                <a:latin typeface="Siddhanta" pitchFamily="2" charset="0"/>
                <a:cs typeface="Siddhanta" pitchFamily="2" charset="0"/>
              </a:rPr>
              <a:t>द्व्यणुकम्</a:t>
            </a:r>
            <a:endParaRPr lang="en-US" sz="3600" dirty="0">
              <a:latin typeface="Siddhanta" pitchFamily="2" charset="0"/>
              <a:cs typeface="Siddhant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9778E-7 L 3.33333E-6 0.38229 " pathEditMode="relative" rAng="0" ptsTypes="AA">
                                      <p:cBhvr>
                                        <p:cTn id="1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1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62535E-7 L 0.39167 -0.00624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" y="-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2951E-6 L -0.4 0.00486 " pathEditMode="relative" rAng="0" ptsTypes="AA">
                                      <p:cBhvr>
                                        <p:cTn id="2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hi-IN" dirty="0" smtClean="0">
                <a:latin typeface="Siddhanta" pitchFamily="2" charset="0"/>
                <a:cs typeface="Siddhanta" pitchFamily="2" charset="0"/>
              </a:rPr>
              <a:t>चतुरणुकम्</a:t>
            </a:r>
            <a:endParaRPr lang="en-US" dirty="0">
              <a:latin typeface="Siddhanta" pitchFamily="2" charset="0"/>
              <a:cs typeface="Siddhanta" pitchFamily="2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685800" y="3810000"/>
            <a:ext cx="2286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8458200" y="3733800"/>
            <a:ext cx="2286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19600" y="6019800"/>
            <a:ext cx="2286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95800" y="1143000"/>
            <a:ext cx="2286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62400" y="3352800"/>
            <a:ext cx="9906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sz="1050" dirty="0" smtClean="0"/>
              <a:t>चतुरणुकम्</a:t>
            </a:r>
            <a:endParaRPr lang="en-US" sz="1050" dirty="0" smtClean="0"/>
          </a:p>
        </p:txBody>
      </p:sp>
      <p:pic>
        <p:nvPicPr>
          <p:cNvPr id="9" name="Picture 8" descr="Amarnath.Shiv(01)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57350" cy="1295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438400" y="1143000"/>
            <a:ext cx="1524000" cy="4455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hi-IN" dirty="0" smtClean="0"/>
              <a:t>त्रसरेणुः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657600" y="6412468"/>
            <a:ext cx="1524000" cy="4455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hi-IN" dirty="0" smtClean="0"/>
              <a:t>त्रसरेणुः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0" y="3124200"/>
            <a:ext cx="1524000" cy="4455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hi-IN" dirty="0" smtClean="0"/>
              <a:t>त्रसरेणुः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3352800"/>
            <a:ext cx="1524000" cy="4455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hi-IN" dirty="0" smtClean="0"/>
              <a:t>त्रसरेणुः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0.02197 L -0.0125 0.355 " pathEditMode="fixed" rAng="0" ptsTypes="AA">
                                      <p:cBhvr>
                                        <p:cTn id="2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-0.02244 L -0.00416 -0.35546 " pathEditMode="fixed" rAng="0" ptsTypes="AA">
                                      <p:cBhvr>
                                        <p:cTn id="2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417 -0.03353 L 0.40417 -0.03353 " pathEditMode="fixed" rAng="0" ptsTypes="AA">
                                      <p:cBhvr>
                                        <p:cTn id="2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583 -0.02243 L -0.44583 -0.02243 " pathEditMode="fixed" rAng="0" ptsTypes="AA">
                                      <p:cBhvr>
                                        <p:cTn id="2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8" grpId="0" animBg="1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महती पृथिवी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0" y="3200400"/>
            <a:ext cx="9906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sz="1050" dirty="0" smtClean="0"/>
              <a:t>चतुरणुकम्</a:t>
            </a:r>
          </a:p>
        </p:txBody>
      </p:sp>
      <p:sp>
        <p:nvSpPr>
          <p:cNvPr id="5" name="Oval 4"/>
          <p:cNvSpPr/>
          <p:nvPr/>
        </p:nvSpPr>
        <p:spPr>
          <a:xfrm>
            <a:off x="4038600" y="6096000"/>
            <a:ext cx="9906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sz="1050" dirty="0" smtClean="0"/>
              <a:t>चतुरणुकम्</a:t>
            </a:r>
            <a:endParaRPr lang="en-US" sz="1050" dirty="0" smtClean="0"/>
          </a:p>
        </p:txBody>
      </p:sp>
      <p:sp>
        <p:nvSpPr>
          <p:cNvPr id="6" name="Oval 5"/>
          <p:cNvSpPr/>
          <p:nvPr/>
        </p:nvSpPr>
        <p:spPr>
          <a:xfrm>
            <a:off x="4114800" y="0"/>
            <a:ext cx="9906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sz="1050" dirty="0" smtClean="0"/>
              <a:t>चतुरणुकम्</a:t>
            </a:r>
            <a:endParaRPr lang="en-US" sz="1050" dirty="0"/>
          </a:p>
        </p:txBody>
      </p:sp>
      <p:sp>
        <p:nvSpPr>
          <p:cNvPr id="7" name="Oval 6"/>
          <p:cNvSpPr/>
          <p:nvPr/>
        </p:nvSpPr>
        <p:spPr>
          <a:xfrm>
            <a:off x="8153400" y="3352800"/>
            <a:ext cx="9906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sz="1050" dirty="0" smtClean="0"/>
              <a:t>चतुरणुकम्</a:t>
            </a:r>
            <a:endParaRPr lang="en-US" sz="1050" dirty="0" smtClean="0"/>
          </a:p>
        </p:txBody>
      </p:sp>
      <p:sp>
        <p:nvSpPr>
          <p:cNvPr id="10" name="Oval 9"/>
          <p:cNvSpPr/>
          <p:nvPr/>
        </p:nvSpPr>
        <p:spPr>
          <a:xfrm>
            <a:off x="8153400" y="0"/>
            <a:ext cx="9906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sz="1050" dirty="0" smtClean="0"/>
              <a:t>चतुरणुकम्</a:t>
            </a:r>
            <a:endParaRPr lang="en-US" sz="1050" dirty="0"/>
          </a:p>
        </p:txBody>
      </p:sp>
      <p:sp>
        <p:nvSpPr>
          <p:cNvPr id="11" name="Oval 10"/>
          <p:cNvSpPr/>
          <p:nvPr/>
        </p:nvSpPr>
        <p:spPr>
          <a:xfrm>
            <a:off x="8153400" y="6096000"/>
            <a:ext cx="9906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sz="1050" dirty="0" smtClean="0"/>
              <a:t>चतुरणुकम्</a:t>
            </a:r>
            <a:endParaRPr lang="en-US" sz="1050" dirty="0" smtClean="0"/>
          </a:p>
        </p:txBody>
      </p:sp>
      <p:sp>
        <p:nvSpPr>
          <p:cNvPr id="12" name="Oval 11"/>
          <p:cNvSpPr/>
          <p:nvPr/>
        </p:nvSpPr>
        <p:spPr>
          <a:xfrm>
            <a:off x="0" y="6096000"/>
            <a:ext cx="9906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sz="1050" dirty="0" smtClean="0"/>
              <a:t>चतुरणुकम्</a:t>
            </a:r>
            <a:endParaRPr lang="en-US" sz="1050" dirty="0" smtClean="0"/>
          </a:p>
        </p:txBody>
      </p:sp>
      <p:sp>
        <p:nvSpPr>
          <p:cNvPr id="13" name="Oval 12"/>
          <p:cNvSpPr/>
          <p:nvPr/>
        </p:nvSpPr>
        <p:spPr>
          <a:xfrm>
            <a:off x="8153400" y="1676400"/>
            <a:ext cx="9906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sz="1050" dirty="0" smtClean="0"/>
              <a:t>चतुरणुकम्</a:t>
            </a:r>
            <a:endParaRPr lang="en-US" sz="1050" dirty="0" smtClean="0"/>
          </a:p>
        </p:txBody>
      </p:sp>
      <p:sp>
        <p:nvSpPr>
          <p:cNvPr id="14" name="Oval 13"/>
          <p:cNvSpPr/>
          <p:nvPr/>
        </p:nvSpPr>
        <p:spPr>
          <a:xfrm>
            <a:off x="8153400" y="4724400"/>
            <a:ext cx="9906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sz="1050" dirty="0" smtClean="0"/>
              <a:t>चतुरणुकम्</a:t>
            </a:r>
            <a:endParaRPr lang="en-US" sz="1050" dirty="0" smtClean="0"/>
          </a:p>
        </p:txBody>
      </p:sp>
      <p:sp>
        <p:nvSpPr>
          <p:cNvPr id="21" name="Oval 20"/>
          <p:cNvSpPr/>
          <p:nvPr/>
        </p:nvSpPr>
        <p:spPr>
          <a:xfrm>
            <a:off x="152400" y="76200"/>
            <a:ext cx="9906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sz="1050" dirty="0" smtClean="0"/>
              <a:t>चतुरणुकम्</a:t>
            </a:r>
          </a:p>
        </p:txBody>
      </p:sp>
      <p:pic>
        <p:nvPicPr>
          <p:cNvPr id="15" name="Picture 14" descr="eart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295400"/>
            <a:ext cx="5105400" cy="4572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8" descr="Amarnath.Shiv(01)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657350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4 0.12211 L -0.02084 0.45514 " pathEditMode="relative" rAng="0" ptsTypes="AA">
                                      <p:cBhvr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25 0.45514 L -0.2125 0.12211 " pathEditMode="relative" rAng="0" ptsTypes="AA">
                                      <p:cBhvr>
                                        <p:cTn id="21" dur="50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25 0.21092 L -0.14705 0.04371 " pathEditMode="relative" rAng="0" ptsTypes="AA">
                                      <p:cBhvr>
                                        <p:cTn id="23" dur="50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" y="-84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25 -0.23312 L -0.05573 -0.01203 " pathEditMode="relative" rAng="0" ptsTypes="AA">
                                      <p:cBhvr>
                                        <p:cTn id="25" dur="50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" y="11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25 -0.43293 L -0.04739 -0.03492 " pathEditMode="relative" rAng="0" ptsTypes="AA">
                                      <p:cBhvr>
                                        <p:cTn id="27" dur="50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" y="199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55 -0.06822 L 0.42916 -0.43293 " pathEditMode="relative" rAng="0" ptsTypes="AA">
                                      <p:cBhvr>
                                        <p:cTn id="2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-182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-0.09991 L -0.0125 -0.43293 " pathEditMode="relative" rAng="0" ptsTypes="AA">
                                      <p:cBhvr>
                                        <p:cTn id="3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916 -0.0111 L 0.42916 -0.0111 " pathEditMode="relative" rAng="0" ptsTypes="AA">
                                      <p:cBhvr>
                                        <p:cTn id="3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25 -0.0333 L -0.4625 -0.0333 " pathEditMode="relative" rAng="0" ptsTypes="AA">
                                      <p:cBhvr>
                                        <p:cTn id="3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25 0.11101 L 0.4125 0.44404 " pathEditMode="relative" rAng="0" ptsTypes="AA">
                                      <p:cBhvr>
                                        <p:cTn id="37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10" grpId="0" animBg="1"/>
      <p:bldP spid="11" grpId="0" animBg="1"/>
      <p:bldP spid="12" grpId="0" animBg="1"/>
      <p:bldP spid="13" grpId="0" animBg="1"/>
      <p:bldP spid="14" grpId="0" animBg="1"/>
      <p:bldP spid="21" grpId="0" animBg="1"/>
      <p:bldP spid="21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CDAC-GISTSurekh"/>
        <a:ea typeface=""/>
        <a:cs typeface="CDAC-GISTSurekh"/>
      </a:majorFont>
      <a:minorFont>
        <a:latin typeface="CDAC-GISTSurekh"/>
        <a:ea typeface=""/>
        <a:cs typeface="CDAC-GISTSurek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55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      सृष्टिप्रक्रिया    </vt:lpstr>
      <vt:lpstr>त्रिभिर्द्व्यणुकैः त्र्यणुकम्</vt:lpstr>
      <vt:lpstr>चतुरणुकम्</vt:lpstr>
      <vt:lpstr>महती पृथिवी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वैदिकदर्शनविभाग संस्कृतविद्याधर्मविज्ञानसंकाय काशीहिन्दूविश्वविद्यालय</dc:title>
  <dc:creator>Vishwnath</dc:creator>
  <cp:lastModifiedBy>Lenovo</cp:lastModifiedBy>
  <cp:revision>56</cp:revision>
  <dcterms:created xsi:type="dcterms:W3CDTF">2014-01-07T13:23:22Z</dcterms:created>
  <dcterms:modified xsi:type="dcterms:W3CDTF">2014-03-31T15:28:30Z</dcterms:modified>
</cp:coreProperties>
</file>